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720" autoAdjust="0"/>
  </p:normalViewPr>
  <p:slideViewPr>
    <p:cSldViewPr>
      <p:cViewPr varScale="1">
        <p:scale>
          <a:sx n="50" d="100"/>
          <a:sy n="50" d="100"/>
        </p:scale>
        <p:origin x="-126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34BF-A8A5-4373-B1D6-31F97B5CC489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F8999-B6F1-4903-8775-696D3270B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02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F8999-B6F1-4903-8775-696D3270BF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1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F8999-B6F1-4903-8775-696D3270BF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0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FA58EC5-AAD3-457F-9F74-555F5B7A2268}" type="datetimeFigureOut">
              <a:rPr lang="en-US" smtClean="0"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680436D-EB23-4F2D-8D4D-898B63200F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image" Target="../media/image14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audio" Target="../media/audio6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7.wav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8.wav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9.wav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1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990600"/>
            <a:ext cx="723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/>
              <a:t>শুভেচ্ছা সবাইকে</a:t>
            </a:r>
            <a:endParaRPr lang="en-US" sz="9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37588"/>
            <a:ext cx="8610600" cy="27470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52401"/>
            <a:ext cx="3352800" cy="388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51064"/>
      </p:ext>
    </p:extLst>
  </p:cSld>
  <p:clrMapOvr>
    <a:masterClrMapping/>
  </p:clrMapOvr>
  <p:transition spd="slow">
    <p:randomBar dir="vert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990600"/>
            <a:ext cx="7239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>
                <a:solidFill>
                  <a:schemeClr val="accent2"/>
                </a:solidFill>
              </a:rPr>
              <a:t>মোঃ মেজবাহুর রহমান</a:t>
            </a:r>
          </a:p>
          <a:p>
            <a:r>
              <a:rPr lang="bn-BD" sz="5400" b="1" dirty="0" smtClean="0">
                <a:solidFill>
                  <a:schemeClr val="accent2"/>
                </a:solidFill>
              </a:rPr>
              <a:t>সহকারী </a:t>
            </a:r>
            <a:r>
              <a:rPr lang="bn-BD" sz="5400" b="1" dirty="0" smtClean="0">
                <a:solidFill>
                  <a:schemeClr val="accent2"/>
                </a:solidFill>
              </a:rPr>
              <a:t>শিক্ষ</a:t>
            </a:r>
            <a:r>
              <a:rPr lang="bn-BD" sz="5400" b="1" dirty="0">
                <a:solidFill>
                  <a:schemeClr val="accent2"/>
                </a:solidFill>
              </a:rPr>
              <a:t>ক</a:t>
            </a:r>
          </a:p>
          <a:p>
            <a:r>
              <a:rPr lang="bn-BD" sz="5400" b="1" dirty="0" smtClean="0">
                <a:solidFill>
                  <a:schemeClr val="accent2"/>
                </a:solidFill>
              </a:rPr>
              <a:t>হাজী </a:t>
            </a:r>
            <a:r>
              <a:rPr lang="bn-BD" sz="5400" b="1" dirty="0" smtClean="0">
                <a:solidFill>
                  <a:schemeClr val="accent2"/>
                </a:solidFill>
              </a:rPr>
              <a:t>আফসার উদ্দীন মাঃ বালিকা বিদ্যালয়</a:t>
            </a:r>
          </a:p>
          <a:p>
            <a:r>
              <a:rPr lang="bn-BD" sz="5400" b="1" dirty="0" smtClean="0">
                <a:solidFill>
                  <a:schemeClr val="accent2"/>
                </a:solidFill>
              </a:rPr>
              <a:t>ভেড়ামারা, কুষ্টিয়া ।</a:t>
            </a:r>
            <a:endParaRPr lang="en-US" sz="5400" b="1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975" y="10363200"/>
            <a:ext cx="8486775" cy="635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6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" y="662451"/>
            <a:ext cx="9067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      </a:t>
            </a:r>
            <a:r>
              <a:rPr lang="bn-BD" sz="6000" b="1" dirty="0" smtClean="0"/>
              <a:t>৮ম শ্রেনী</a:t>
            </a:r>
          </a:p>
          <a:p>
            <a:r>
              <a:rPr lang="bn-BD" sz="6000" b="1" dirty="0" smtClean="0"/>
              <a:t>বিষয়ঃ কৃষি শিক্ষা।</a:t>
            </a:r>
          </a:p>
          <a:p>
            <a:r>
              <a:rPr lang="bn-BD" sz="6000" b="1" dirty="0" smtClean="0"/>
              <a:t>অধ্যায়ঃ২য়</a:t>
            </a:r>
          </a:p>
          <a:p>
            <a:r>
              <a:rPr lang="bn-BD" sz="6000" b="1" dirty="0" smtClean="0"/>
              <a:t>মাছের রোগ,প্রতিকা্র</a:t>
            </a:r>
          </a:p>
          <a:p>
            <a:r>
              <a:rPr lang="bn-BD" sz="6000" b="1" dirty="0" smtClean="0"/>
              <a:t>ও মৃত মাছের ব্যাবস্থাপনা</a:t>
            </a:r>
          </a:p>
        </p:txBody>
      </p:sp>
    </p:spTree>
    <p:extLst>
      <p:ext uri="{BB962C8B-B14F-4D97-AF65-F5344CB8AC3E}">
        <p14:creationId xmlns:p14="http://schemas.microsoft.com/office/powerpoint/2010/main" val="3962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explode.wav"/>
          </p:stSnd>
        </p:sndAc>
      </p:transition>
    </mc:Choice>
    <mc:Fallback xmlns="">
      <p:transition spd="slow">
        <p:fade/>
        <p:sndAc>
          <p:stSnd>
            <p:snd r:embed="rId3" name="explod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080" y="3733800"/>
            <a:ext cx="4422088" cy="312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432" y="64377"/>
            <a:ext cx="3914088" cy="29074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52398" y="3733800"/>
            <a:ext cx="4267202" cy="28193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3100551"/>
            <a:ext cx="3657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i="1" dirty="0" smtClean="0"/>
              <a:t>কিছু সুস্থ মাছের চিত্র</a:t>
            </a:r>
            <a:endParaRPr lang="en-US" sz="3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7" y="128752"/>
            <a:ext cx="4724403" cy="284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4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7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58" y="239256"/>
            <a:ext cx="4608142" cy="3355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6301" y="3120929"/>
            <a:ext cx="3090798" cy="403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421634" y="3733799"/>
            <a:ext cx="4493766" cy="2951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641" y="5486401"/>
            <a:ext cx="1369358" cy="838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86128"/>
            <a:ext cx="1562100" cy="131882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334000" y="523875"/>
            <a:ext cx="3581400" cy="619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78355" y="523875"/>
            <a:ext cx="2242322" cy="619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76800" y="239256"/>
            <a:ext cx="1905000" cy="5941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6705600" y="1295400"/>
            <a:ext cx="228600" cy="2095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6038850" y="1143000"/>
            <a:ext cx="481827" cy="22860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819900" y="1295400"/>
            <a:ext cx="1943100" cy="213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288534" y="1173480"/>
            <a:ext cx="721866" cy="1950720"/>
          </a:xfrm>
          <a:custGeom>
            <a:avLst/>
            <a:gdLst>
              <a:gd name="connsiteX0" fmla="*/ 340866 w 721866"/>
              <a:gd name="connsiteY0" fmla="*/ 243840 h 1950720"/>
              <a:gd name="connsiteX1" fmla="*/ 340866 w 721866"/>
              <a:gd name="connsiteY1" fmla="*/ 243840 h 1950720"/>
              <a:gd name="connsiteX2" fmla="*/ 356106 w 721866"/>
              <a:gd name="connsiteY2" fmla="*/ 609600 h 1950720"/>
              <a:gd name="connsiteX3" fmla="*/ 386586 w 721866"/>
              <a:gd name="connsiteY3" fmla="*/ 701040 h 1950720"/>
              <a:gd name="connsiteX4" fmla="*/ 401826 w 721866"/>
              <a:gd name="connsiteY4" fmla="*/ 762000 h 1950720"/>
              <a:gd name="connsiteX5" fmla="*/ 386586 w 721866"/>
              <a:gd name="connsiteY5" fmla="*/ 1264920 h 1950720"/>
              <a:gd name="connsiteX6" fmla="*/ 356106 w 721866"/>
              <a:gd name="connsiteY6" fmla="*/ 1371600 h 1950720"/>
              <a:gd name="connsiteX7" fmla="*/ 325626 w 721866"/>
              <a:gd name="connsiteY7" fmla="*/ 1417320 h 1950720"/>
              <a:gd name="connsiteX8" fmla="*/ 234186 w 721866"/>
              <a:gd name="connsiteY8" fmla="*/ 1447800 h 1950720"/>
              <a:gd name="connsiteX9" fmla="*/ 188466 w 721866"/>
              <a:gd name="connsiteY9" fmla="*/ 1478280 h 1950720"/>
              <a:gd name="connsiteX10" fmla="*/ 142746 w 721866"/>
              <a:gd name="connsiteY10" fmla="*/ 1569720 h 1950720"/>
              <a:gd name="connsiteX11" fmla="*/ 173226 w 721866"/>
              <a:gd name="connsiteY11" fmla="*/ 1661160 h 1950720"/>
              <a:gd name="connsiteX12" fmla="*/ 264666 w 721866"/>
              <a:gd name="connsiteY12" fmla="*/ 1706880 h 1950720"/>
              <a:gd name="connsiteX13" fmla="*/ 310386 w 721866"/>
              <a:gd name="connsiteY13" fmla="*/ 1752600 h 1950720"/>
              <a:gd name="connsiteX14" fmla="*/ 356106 w 721866"/>
              <a:gd name="connsiteY14" fmla="*/ 1767840 h 1950720"/>
              <a:gd name="connsiteX15" fmla="*/ 447546 w 721866"/>
              <a:gd name="connsiteY15" fmla="*/ 1844040 h 1950720"/>
              <a:gd name="connsiteX16" fmla="*/ 538986 w 721866"/>
              <a:gd name="connsiteY16" fmla="*/ 1889760 h 1950720"/>
              <a:gd name="connsiteX17" fmla="*/ 569466 w 721866"/>
              <a:gd name="connsiteY17" fmla="*/ 1920240 h 1950720"/>
              <a:gd name="connsiteX18" fmla="*/ 325626 w 721866"/>
              <a:gd name="connsiteY18" fmla="*/ 670560 h 1950720"/>
              <a:gd name="connsiteX19" fmla="*/ 417066 w 721866"/>
              <a:gd name="connsiteY19" fmla="*/ 563880 h 1950720"/>
              <a:gd name="connsiteX20" fmla="*/ 462786 w 721866"/>
              <a:gd name="connsiteY20" fmla="*/ 457200 h 1950720"/>
              <a:gd name="connsiteX21" fmla="*/ 523746 w 721866"/>
              <a:gd name="connsiteY21" fmla="*/ 365760 h 1950720"/>
              <a:gd name="connsiteX22" fmla="*/ 554226 w 721866"/>
              <a:gd name="connsiteY22" fmla="*/ 274320 h 1950720"/>
              <a:gd name="connsiteX23" fmla="*/ 340866 w 721866"/>
              <a:gd name="connsiteY23" fmla="*/ 274320 h 1950720"/>
              <a:gd name="connsiteX24" fmla="*/ 295146 w 721866"/>
              <a:gd name="connsiteY24" fmla="*/ 304800 h 1950720"/>
              <a:gd name="connsiteX25" fmla="*/ 279906 w 721866"/>
              <a:gd name="connsiteY25" fmla="*/ 350520 h 1950720"/>
              <a:gd name="connsiteX26" fmla="*/ 218946 w 721866"/>
              <a:gd name="connsiteY26" fmla="*/ 457200 h 1950720"/>
              <a:gd name="connsiteX27" fmla="*/ 188466 w 721866"/>
              <a:gd name="connsiteY27" fmla="*/ 640080 h 1950720"/>
              <a:gd name="connsiteX28" fmla="*/ 203706 w 721866"/>
              <a:gd name="connsiteY28" fmla="*/ 777240 h 1950720"/>
              <a:gd name="connsiteX29" fmla="*/ 249426 w 721866"/>
              <a:gd name="connsiteY29" fmla="*/ 807720 h 1950720"/>
              <a:gd name="connsiteX30" fmla="*/ 264666 w 721866"/>
              <a:gd name="connsiteY30" fmla="*/ 868680 h 1950720"/>
              <a:gd name="connsiteX31" fmla="*/ 325626 w 721866"/>
              <a:gd name="connsiteY31" fmla="*/ 944880 h 1950720"/>
              <a:gd name="connsiteX32" fmla="*/ 356106 w 721866"/>
              <a:gd name="connsiteY32" fmla="*/ 1005840 h 1950720"/>
              <a:gd name="connsiteX33" fmla="*/ 447546 w 721866"/>
              <a:gd name="connsiteY33" fmla="*/ 1112520 h 1950720"/>
              <a:gd name="connsiteX34" fmla="*/ 493266 w 721866"/>
              <a:gd name="connsiteY34" fmla="*/ 1219200 h 1950720"/>
              <a:gd name="connsiteX35" fmla="*/ 523746 w 721866"/>
              <a:gd name="connsiteY35" fmla="*/ 1264920 h 1950720"/>
              <a:gd name="connsiteX36" fmla="*/ 538986 w 721866"/>
              <a:gd name="connsiteY36" fmla="*/ 1310640 h 1950720"/>
              <a:gd name="connsiteX37" fmla="*/ 569466 w 721866"/>
              <a:gd name="connsiteY37" fmla="*/ 1356360 h 1950720"/>
              <a:gd name="connsiteX38" fmla="*/ 584706 w 721866"/>
              <a:gd name="connsiteY38" fmla="*/ 1402080 h 1950720"/>
              <a:gd name="connsiteX39" fmla="*/ 630426 w 721866"/>
              <a:gd name="connsiteY39" fmla="*/ 1524000 h 1950720"/>
              <a:gd name="connsiteX40" fmla="*/ 615186 w 721866"/>
              <a:gd name="connsiteY40" fmla="*/ 1386840 h 1950720"/>
              <a:gd name="connsiteX41" fmla="*/ 599946 w 721866"/>
              <a:gd name="connsiteY41" fmla="*/ 1341120 h 1950720"/>
              <a:gd name="connsiteX42" fmla="*/ 584706 w 721866"/>
              <a:gd name="connsiteY42" fmla="*/ 1249680 h 1950720"/>
              <a:gd name="connsiteX43" fmla="*/ 538986 w 721866"/>
              <a:gd name="connsiteY43" fmla="*/ 1112520 h 1950720"/>
              <a:gd name="connsiteX44" fmla="*/ 508506 w 721866"/>
              <a:gd name="connsiteY44" fmla="*/ 975360 h 1950720"/>
              <a:gd name="connsiteX45" fmla="*/ 493266 w 721866"/>
              <a:gd name="connsiteY45" fmla="*/ 899160 h 1950720"/>
              <a:gd name="connsiteX46" fmla="*/ 508506 w 721866"/>
              <a:gd name="connsiteY46" fmla="*/ 243840 h 1950720"/>
              <a:gd name="connsiteX47" fmla="*/ 569466 w 721866"/>
              <a:gd name="connsiteY47" fmla="*/ 121920 h 1950720"/>
              <a:gd name="connsiteX48" fmla="*/ 584706 w 721866"/>
              <a:gd name="connsiteY48" fmla="*/ 76200 h 1950720"/>
              <a:gd name="connsiteX49" fmla="*/ 615186 w 721866"/>
              <a:gd name="connsiteY49" fmla="*/ 30480 h 1950720"/>
              <a:gd name="connsiteX50" fmla="*/ 584706 w 721866"/>
              <a:gd name="connsiteY50" fmla="*/ 91440 h 1950720"/>
              <a:gd name="connsiteX51" fmla="*/ 523746 w 721866"/>
              <a:gd name="connsiteY51" fmla="*/ 182880 h 1950720"/>
              <a:gd name="connsiteX52" fmla="*/ 462786 w 721866"/>
              <a:gd name="connsiteY52" fmla="*/ 274320 h 1950720"/>
              <a:gd name="connsiteX53" fmla="*/ 340866 w 721866"/>
              <a:gd name="connsiteY53" fmla="*/ 426720 h 1950720"/>
              <a:gd name="connsiteX54" fmla="*/ 325626 w 721866"/>
              <a:gd name="connsiteY54" fmla="*/ 487680 h 1950720"/>
              <a:gd name="connsiteX55" fmla="*/ 264666 w 721866"/>
              <a:gd name="connsiteY55" fmla="*/ 609600 h 1950720"/>
              <a:gd name="connsiteX56" fmla="*/ 249426 w 721866"/>
              <a:gd name="connsiteY56" fmla="*/ 685800 h 1950720"/>
              <a:gd name="connsiteX57" fmla="*/ 218946 w 721866"/>
              <a:gd name="connsiteY57" fmla="*/ 883920 h 1950720"/>
              <a:gd name="connsiteX58" fmla="*/ 234186 w 721866"/>
              <a:gd name="connsiteY58" fmla="*/ 1615440 h 1950720"/>
              <a:gd name="connsiteX59" fmla="*/ 249426 w 721866"/>
              <a:gd name="connsiteY59" fmla="*/ 1676400 h 1950720"/>
              <a:gd name="connsiteX60" fmla="*/ 279906 w 721866"/>
              <a:gd name="connsiteY60" fmla="*/ 1600200 h 1950720"/>
              <a:gd name="connsiteX61" fmla="*/ 310386 w 721866"/>
              <a:gd name="connsiteY61" fmla="*/ 1478280 h 1950720"/>
              <a:gd name="connsiteX62" fmla="*/ 371346 w 721866"/>
              <a:gd name="connsiteY62" fmla="*/ 1341120 h 1950720"/>
              <a:gd name="connsiteX63" fmla="*/ 401826 w 721866"/>
              <a:gd name="connsiteY63" fmla="*/ 1249680 h 1950720"/>
              <a:gd name="connsiteX64" fmla="*/ 417066 w 721866"/>
              <a:gd name="connsiteY64" fmla="*/ 1158240 h 1950720"/>
              <a:gd name="connsiteX65" fmla="*/ 508506 w 721866"/>
              <a:gd name="connsiteY65" fmla="*/ 975360 h 1950720"/>
              <a:gd name="connsiteX66" fmla="*/ 584706 w 721866"/>
              <a:gd name="connsiteY66" fmla="*/ 838200 h 1950720"/>
              <a:gd name="connsiteX67" fmla="*/ 630426 w 721866"/>
              <a:gd name="connsiteY67" fmla="*/ 716280 h 1950720"/>
              <a:gd name="connsiteX68" fmla="*/ 645666 w 721866"/>
              <a:gd name="connsiteY68" fmla="*/ 655320 h 1950720"/>
              <a:gd name="connsiteX69" fmla="*/ 676146 w 721866"/>
              <a:gd name="connsiteY69" fmla="*/ 1417320 h 1950720"/>
              <a:gd name="connsiteX70" fmla="*/ 706626 w 721866"/>
              <a:gd name="connsiteY70" fmla="*/ 1569720 h 1950720"/>
              <a:gd name="connsiteX71" fmla="*/ 721866 w 721866"/>
              <a:gd name="connsiteY71" fmla="*/ 1478280 h 1950720"/>
              <a:gd name="connsiteX72" fmla="*/ 706626 w 721866"/>
              <a:gd name="connsiteY72" fmla="*/ 533400 h 1950720"/>
              <a:gd name="connsiteX73" fmla="*/ 691386 w 721866"/>
              <a:gd name="connsiteY73" fmla="*/ 579120 h 1950720"/>
              <a:gd name="connsiteX74" fmla="*/ 660906 w 721866"/>
              <a:gd name="connsiteY74" fmla="*/ 746760 h 1950720"/>
              <a:gd name="connsiteX75" fmla="*/ 599946 w 721866"/>
              <a:gd name="connsiteY75" fmla="*/ 868680 h 1950720"/>
              <a:gd name="connsiteX76" fmla="*/ 569466 w 721866"/>
              <a:gd name="connsiteY76" fmla="*/ 929640 h 1950720"/>
              <a:gd name="connsiteX77" fmla="*/ 493266 w 721866"/>
              <a:gd name="connsiteY77" fmla="*/ 1188720 h 1950720"/>
              <a:gd name="connsiteX78" fmla="*/ 478026 w 721866"/>
              <a:gd name="connsiteY78" fmla="*/ 1295400 h 1950720"/>
              <a:gd name="connsiteX79" fmla="*/ 493266 w 721866"/>
              <a:gd name="connsiteY79" fmla="*/ 1234440 h 1950720"/>
              <a:gd name="connsiteX80" fmla="*/ 508506 w 721866"/>
              <a:gd name="connsiteY80" fmla="*/ 1188720 h 1950720"/>
              <a:gd name="connsiteX81" fmla="*/ 523746 w 721866"/>
              <a:gd name="connsiteY81" fmla="*/ 350520 h 1950720"/>
              <a:gd name="connsiteX82" fmla="*/ 508506 w 721866"/>
              <a:gd name="connsiteY82" fmla="*/ 426720 h 1950720"/>
              <a:gd name="connsiteX83" fmla="*/ 493266 w 721866"/>
              <a:gd name="connsiteY83" fmla="*/ 609600 h 1950720"/>
              <a:gd name="connsiteX84" fmla="*/ 447546 w 721866"/>
              <a:gd name="connsiteY84" fmla="*/ 777240 h 1950720"/>
              <a:gd name="connsiteX85" fmla="*/ 417066 w 721866"/>
              <a:gd name="connsiteY85" fmla="*/ 960120 h 1950720"/>
              <a:gd name="connsiteX86" fmla="*/ 386586 w 721866"/>
              <a:gd name="connsiteY86" fmla="*/ 1066800 h 1950720"/>
              <a:gd name="connsiteX87" fmla="*/ 371346 w 721866"/>
              <a:gd name="connsiteY87" fmla="*/ 1143000 h 1950720"/>
              <a:gd name="connsiteX88" fmla="*/ 325626 w 721866"/>
              <a:gd name="connsiteY88" fmla="*/ 1295400 h 1950720"/>
              <a:gd name="connsiteX89" fmla="*/ 356106 w 721866"/>
              <a:gd name="connsiteY89" fmla="*/ 853440 h 1950720"/>
              <a:gd name="connsiteX90" fmla="*/ 371346 w 721866"/>
              <a:gd name="connsiteY90" fmla="*/ 731520 h 1950720"/>
              <a:gd name="connsiteX91" fmla="*/ 401826 w 721866"/>
              <a:gd name="connsiteY91" fmla="*/ 640080 h 1950720"/>
              <a:gd name="connsiteX92" fmla="*/ 417066 w 721866"/>
              <a:gd name="connsiteY92" fmla="*/ 426720 h 1950720"/>
              <a:gd name="connsiteX93" fmla="*/ 432306 w 721866"/>
              <a:gd name="connsiteY93" fmla="*/ 365760 h 1950720"/>
              <a:gd name="connsiteX94" fmla="*/ 401826 w 721866"/>
              <a:gd name="connsiteY94" fmla="*/ 807720 h 1950720"/>
              <a:gd name="connsiteX95" fmla="*/ 417066 w 721866"/>
              <a:gd name="connsiteY95" fmla="*/ 1524000 h 1950720"/>
              <a:gd name="connsiteX96" fmla="*/ 447546 w 721866"/>
              <a:gd name="connsiteY96" fmla="*/ 1463040 h 1950720"/>
              <a:gd name="connsiteX97" fmla="*/ 462786 w 721866"/>
              <a:gd name="connsiteY97" fmla="*/ 1371600 h 1950720"/>
              <a:gd name="connsiteX98" fmla="*/ 493266 w 721866"/>
              <a:gd name="connsiteY98" fmla="*/ 792480 h 1950720"/>
              <a:gd name="connsiteX99" fmla="*/ 508506 w 721866"/>
              <a:gd name="connsiteY99" fmla="*/ 701040 h 1950720"/>
              <a:gd name="connsiteX100" fmla="*/ 493266 w 721866"/>
              <a:gd name="connsiteY100" fmla="*/ 822960 h 1950720"/>
              <a:gd name="connsiteX101" fmla="*/ 508506 w 721866"/>
              <a:gd name="connsiteY101" fmla="*/ 1280160 h 1950720"/>
              <a:gd name="connsiteX102" fmla="*/ 493266 w 721866"/>
              <a:gd name="connsiteY102" fmla="*/ 502920 h 1950720"/>
              <a:gd name="connsiteX103" fmla="*/ 432306 w 721866"/>
              <a:gd name="connsiteY103" fmla="*/ 563880 h 1950720"/>
              <a:gd name="connsiteX104" fmla="*/ 417066 w 721866"/>
              <a:gd name="connsiteY104" fmla="*/ 640080 h 1950720"/>
              <a:gd name="connsiteX105" fmla="*/ 371346 w 721866"/>
              <a:gd name="connsiteY105" fmla="*/ 701040 h 1950720"/>
              <a:gd name="connsiteX106" fmla="*/ 356106 w 721866"/>
              <a:gd name="connsiteY106" fmla="*/ 822960 h 1950720"/>
              <a:gd name="connsiteX107" fmla="*/ 325626 w 721866"/>
              <a:gd name="connsiteY107" fmla="*/ 929640 h 1950720"/>
              <a:gd name="connsiteX108" fmla="*/ 264666 w 721866"/>
              <a:gd name="connsiteY108" fmla="*/ 1127760 h 1950720"/>
              <a:gd name="connsiteX109" fmla="*/ 234186 w 721866"/>
              <a:gd name="connsiteY109" fmla="*/ 1310640 h 1950720"/>
              <a:gd name="connsiteX110" fmla="*/ 249426 w 721866"/>
              <a:gd name="connsiteY110" fmla="*/ 1203960 h 1950720"/>
              <a:gd name="connsiteX111" fmla="*/ 264666 w 721866"/>
              <a:gd name="connsiteY111" fmla="*/ 1127760 h 1950720"/>
              <a:gd name="connsiteX112" fmla="*/ 279906 w 721866"/>
              <a:gd name="connsiteY112" fmla="*/ 670560 h 1950720"/>
              <a:gd name="connsiteX113" fmla="*/ 295146 w 721866"/>
              <a:gd name="connsiteY113" fmla="*/ 502920 h 1950720"/>
              <a:gd name="connsiteX114" fmla="*/ 310386 w 721866"/>
              <a:gd name="connsiteY114" fmla="*/ 1203960 h 1950720"/>
              <a:gd name="connsiteX115" fmla="*/ 340866 w 721866"/>
              <a:gd name="connsiteY115" fmla="*/ 1158240 h 1950720"/>
              <a:gd name="connsiteX116" fmla="*/ 371346 w 721866"/>
              <a:gd name="connsiteY116" fmla="*/ 929640 h 1950720"/>
              <a:gd name="connsiteX117" fmla="*/ 432306 w 721866"/>
              <a:gd name="connsiteY117" fmla="*/ 807720 h 1950720"/>
              <a:gd name="connsiteX118" fmla="*/ 447546 w 721866"/>
              <a:gd name="connsiteY118" fmla="*/ 746760 h 1950720"/>
              <a:gd name="connsiteX119" fmla="*/ 462786 w 721866"/>
              <a:gd name="connsiteY119" fmla="*/ 807720 h 1950720"/>
              <a:gd name="connsiteX120" fmla="*/ 447546 w 721866"/>
              <a:gd name="connsiteY120" fmla="*/ 1051560 h 1950720"/>
              <a:gd name="connsiteX121" fmla="*/ 462786 w 721866"/>
              <a:gd name="connsiteY121" fmla="*/ 1508760 h 1950720"/>
              <a:gd name="connsiteX122" fmla="*/ 493266 w 721866"/>
              <a:gd name="connsiteY122" fmla="*/ 1432560 h 1950720"/>
              <a:gd name="connsiteX123" fmla="*/ 523746 w 721866"/>
              <a:gd name="connsiteY123" fmla="*/ 1341120 h 1950720"/>
              <a:gd name="connsiteX124" fmla="*/ 554226 w 721866"/>
              <a:gd name="connsiteY124" fmla="*/ 1158240 h 1950720"/>
              <a:gd name="connsiteX125" fmla="*/ 584706 w 721866"/>
              <a:gd name="connsiteY125" fmla="*/ 960120 h 1950720"/>
              <a:gd name="connsiteX126" fmla="*/ 599946 w 721866"/>
              <a:gd name="connsiteY126" fmla="*/ 914400 h 1950720"/>
              <a:gd name="connsiteX127" fmla="*/ 569466 w 721866"/>
              <a:gd name="connsiteY127" fmla="*/ 1021080 h 1950720"/>
              <a:gd name="connsiteX128" fmla="*/ 508506 w 721866"/>
              <a:gd name="connsiteY128" fmla="*/ 1950720 h 1950720"/>
              <a:gd name="connsiteX129" fmla="*/ 538986 w 721866"/>
              <a:gd name="connsiteY129" fmla="*/ 1813560 h 1950720"/>
              <a:gd name="connsiteX130" fmla="*/ 584706 w 721866"/>
              <a:gd name="connsiteY130" fmla="*/ 1463040 h 1950720"/>
              <a:gd name="connsiteX131" fmla="*/ 569466 w 721866"/>
              <a:gd name="connsiteY131" fmla="*/ 883920 h 1950720"/>
              <a:gd name="connsiteX132" fmla="*/ 554226 w 721866"/>
              <a:gd name="connsiteY132" fmla="*/ 929640 h 1950720"/>
              <a:gd name="connsiteX133" fmla="*/ 538986 w 721866"/>
              <a:gd name="connsiteY133" fmla="*/ 1005840 h 1950720"/>
              <a:gd name="connsiteX134" fmla="*/ 493266 w 721866"/>
              <a:gd name="connsiteY134" fmla="*/ 1219200 h 1950720"/>
              <a:gd name="connsiteX135" fmla="*/ 478026 w 721866"/>
              <a:gd name="connsiteY135" fmla="*/ 1432560 h 1950720"/>
              <a:gd name="connsiteX136" fmla="*/ 447546 w 721866"/>
              <a:gd name="connsiteY136" fmla="*/ 1554480 h 1950720"/>
              <a:gd name="connsiteX137" fmla="*/ 432306 w 721866"/>
              <a:gd name="connsiteY137" fmla="*/ 1645920 h 1950720"/>
              <a:gd name="connsiteX138" fmla="*/ 417066 w 721866"/>
              <a:gd name="connsiteY138" fmla="*/ 1219200 h 1950720"/>
              <a:gd name="connsiteX139" fmla="*/ 401826 w 721866"/>
              <a:gd name="connsiteY139" fmla="*/ 1310640 h 1950720"/>
              <a:gd name="connsiteX140" fmla="*/ 371346 w 721866"/>
              <a:gd name="connsiteY140" fmla="*/ 1676400 h 1950720"/>
              <a:gd name="connsiteX141" fmla="*/ 356106 w 721866"/>
              <a:gd name="connsiteY141" fmla="*/ 1722120 h 1950720"/>
              <a:gd name="connsiteX142" fmla="*/ 386586 w 721866"/>
              <a:gd name="connsiteY142" fmla="*/ 1630680 h 1950720"/>
              <a:gd name="connsiteX143" fmla="*/ 401826 w 721866"/>
              <a:gd name="connsiteY143" fmla="*/ 1554480 h 1950720"/>
              <a:gd name="connsiteX144" fmla="*/ 417066 w 721866"/>
              <a:gd name="connsiteY144" fmla="*/ 1356360 h 1950720"/>
              <a:gd name="connsiteX145" fmla="*/ 462786 w 721866"/>
              <a:gd name="connsiteY145" fmla="*/ 1203960 h 1950720"/>
              <a:gd name="connsiteX146" fmla="*/ 478026 w 721866"/>
              <a:gd name="connsiteY146" fmla="*/ 1127760 h 1950720"/>
              <a:gd name="connsiteX147" fmla="*/ 462786 w 721866"/>
              <a:gd name="connsiteY147" fmla="*/ 1295400 h 1950720"/>
              <a:gd name="connsiteX148" fmla="*/ 432306 w 721866"/>
              <a:gd name="connsiteY148" fmla="*/ 1508760 h 1950720"/>
              <a:gd name="connsiteX149" fmla="*/ 447546 w 721866"/>
              <a:gd name="connsiteY149" fmla="*/ 1676400 h 1950720"/>
              <a:gd name="connsiteX150" fmla="*/ 432306 w 721866"/>
              <a:gd name="connsiteY150" fmla="*/ 1005840 h 1950720"/>
              <a:gd name="connsiteX151" fmla="*/ 356106 w 721866"/>
              <a:gd name="connsiteY151" fmla="*/ 1097280 h 1950720"/>
              <a:gd name="connsiteX152" fmla="*/ 264666 w 721866"/>
              <a:gd name="connsiteY152" fmla="*/ 1371600 h 1950720"/>
              <a:gd name="connsiteX153" fmla="*/ 218946 w 721866"/>
              <a:gd name="connsiteY153" fmla="*/ 1478280 h 1950720"/>
              <a:gd name="connsiteX154" fmla="*/ 173226 w 721866"/>
              <a:gd name="connsiteY154" fmla="*/ 1554480 h 1950720"/>
              <a:gd name="connsiteX155" fmla="*/ 97026 w 721866"/>
              <a:gd name="connsiteY155" fmla="*/ 1722120 h 1950720"/>
              <a:gd name="connsiteX156" fmla="*/ 81786 w 721866"/>
              <a:gd name="connsiteY156" fmla="*/ 1112520 h 1950720"/>
              <a:gd name="connsiteX157" fmla="*/ 51306 w 721866"/>
              <a:gd name="connsiteY157" fmla="*/ 1447800 h 1950720"/>
              <a:gd name="connsiteX158" fmla="*/ 66546 w 721866"/>
              <a:gd name="connsiteY158" fmla="*/ 1569720 h 1950720"/>
              <a:gd name="connsiteX159" fmla="*/ 81786 w 721866"/>
              <a:gd name="connsiteY159" fmla="*/ 1508760 h 1950720"/>
              <a:gd name="connsiteX160" fmla="*/ 112266 w 721866"/>
              <a:gd name="connsiteY160" fmla="*/ 1417320 h 1950720"/>
              <a:gd name="connsiteX161" fmla="*/ 173226 w 721866"/>
              <a:gd name="connsiteY161" fmla="*/ 1264920 h 1950720"/>
              <a:gd name="connsiteX162" fmla="*/ 249426 w 721866"/>
              <a:gd name="connsiteY162" fmla="*/ 975360 h 1950720"/>
              <a:gd name="connsiteX163" fmla="*/ 249426 w 721866"/>
              <a:gd name="connsiteY163" fmla="*/ 1341120 h 1950720"/>
              <a:gd name="connsiteX164" fmla="*/ 264666 w 721866"/>
              <a:gd name="connsiteY164" fmla="*/ 1478280 h 1950720"/>
              <a:gd name="connsiteX165" fmla="*/ 279906 w 721866"/>
              <a:gd name="connsiteY165" fmla="*/ 1356360 h 1950720"/>
              <a:gd name="connsiteX166" fmla="*/ 325626 w 721866"/>
              <a:gd name="connsiteY166" fmla="*/ 1143000 h 1950720"/>
              <a:gd name="connsiteX167" fmla="*/ 310386 w 721866"/>
              <a:gd name="connsiteY167" fmla="*/ 1203960 h 1950720"/>
              <a:gd name="connsiteX168" fmla="*/ 295146 w 721866"/>
              <a:gd name="connsiteY168" fmla="*/ 1249680 h 1950720"/>
              <a:gd name="connsiteX169" fmla="*/ 279906 w 721866"/>
              <a:gd name="connsiteY169" fmla="*/ 1371600 h 1950720"/>
              <a:gd name="connsiteX170" fmla="*/ 295146 w 721866"/>
              <a:gd name="connsiteY170" fmla="*/ 1447800 h 1950720"/>
              <a:gd name="connsiteX171" fmla="*/ 310386 w 721866"/>
              <a:gd name="connsiteY171" fmla="*/ 1341120 h 1950720"/>
              <a:gd name="connsiteX172" fmla="*/ 371346 w 721866"/>
              <a:gd name="connsiteY172" fmla="*/ 1203960 h 1950720"/>
              <a:gd name="connsiteX173" fmla="*/ 386586 w 721866"/>
              <a:gd name="connsiteY173" fmla="*/ 1158240 h 1950720"/>
              <a:gd name="connsiteX174" fmla="*/ 356106 w 721866"/>
              <a:gd name="connsiteY174" fmla="*/ 1264920 h 1950720"/>
              <a:gd name="connsiteX175" fmla="*/ 340866 w 721866"/>
              <a:gd name="connsiteY175" fmla="*/ 1463040 h 1950720"/>
              <a:gd name="connsiteX176" fmla="*/ 356106 w 721866"/>
              <a:gd name="connsiteY176" fmla="*/ 1539240 h 1950720"/>
              <a:gd name="connsiteX177" fmla="*/ 417066 w 721866"/>
              <a:gd name="connsiteY177" fmla="*/ 1447800 h 1950720"/>
              <a:gd name="connsiteX178" fmla="*/ 447546 w 721866"/>
              <a:gd name="connsiteY178" fmla="*/ 1310640 h 1950720"/>
              <a:gd name="connsiteX179" fmla="*/ 493266 w 721866"/>
              <a:gd name="connsiteY179" fmla="*/ 1173480 h 1950720"/>
              <a:gd name="connsiteX180" fmla="*/ 462786 w 721866"/>
              <a:gd name="connsiteY180" fmla="*/ 1508760 h 1950720"/>
              <a:gd name="connsiteX181" fmla="*/ 478026 w 721866"/>
              <a:gd name="connsiteY181" fmla="*/ 1676400 h 1950720"/>
              <a:gd name="connsiteX182" fmla="*/ 508506 w 721866"/>
              <a:gd name="connsiteY182" fmla="*/ 1630680 h 1950720"/>
              <a:gd name="connsiteX183" fmla="*/ 538986 w 721866"/>
              <a:gd name="connsiteY183" fmla="*/ 1463040 h 1950720"/>
              <a:gd name="connsiteX184" fmla="*/ 569466 w 721866"/>
              <a:gd name="connsiteY184" fmla="*/ 1325880 h 1950720"/>
              <a:gd name="connsiteX185" fmla="*/ 538986 w 721866"/>
              <a:gd name="connsiteY185" fmla="*/ 1371600 h 1950720"/>
              <a:gd name="connsiteX186" fmla="*/ 508506 w 721866"/>
              <a:gd name="connsiteY186" fmla="*/ 1447800 h 1950720"/>
              <a:gd name="connsiteX187" fmla="*/ 493266 w 721866"/>
              <a:gd name="connsiteY187" fmla="*/ 1630680 h 1950720"/>
              <a:gd name="connsiteX188" fmla="*/ 523746 w 721866"/>
              <a:gd name="connsiteY188" fmla="*/ 1859280 h 1950720"/>
              <a:gd name="connsiteX189" fmla="*/ 538986 w 721866"/>
              <a:gd name="connsiteY189" fmla="*/ 1584960 h 1950720"/>
              <a:gd name="connsiteX190" fmla="*/ 554226 w 721866"/>
              <a:gd name="connsiteY190" fmla="*/ 1432560 h 1950720"/>
              <a:gd name="connsiteX191" fmla="*/ 538986 w 721866"/>
              <a:gd name="connsiteY191" fmla="*/ 1371600 h 1950720"/>
              <a:gd name="connsiteX192" fmla="*/ 493266 w 721866"/>
              <a:gd name="connsiteY192" fmla="*/ 1661160 h 1950720"/>
              <a:gd name="connsiteX193" fmla="*/ 538986 w 721866"/>
              <a:gd name="connsiteY193" fmla="*/ 1554480 h 1950720"/>
              <a:gd name="connsiteX194" fmla="*/ 554226 w 721866"/>
              <a:gd name="connsiteY194" fmla="*/ 1173480 h 1950720"/>
              <a:gd name="connsiteX195" fmla="*/ 508506 w 721866"/>
              <a:gd name="connsiteY195" fmla="*/ 1021080 h 1950720"/>
              <a:gd name="connsiteX196" fmla="*/ 478026 w 721866"/>
              <a:gd name="connsiteY196" fmla="*/ 457200 h 1950720"/>
              <a:gd name="connsiteX197" fmla="*/ 462786 w 721866"/>
              <a:gd name="connsiteY197" fmla="*/ 533400 h 1950720"/>
              <a:gd name="connsiteX198" fmla="*/ 447546 w 721866"/>
              <a:gd name="connsiteY198" fmla="*/ 121920 h 1950720"/>
              <a:gd name="connsiteX199" fmla="*/ 417066 w 721866"/>
              <a:gd name="connsiteY199" fmla="*/ 243840 h 1950720"/>
              <a:gd name="connsiteX200" fmla="*/ 386586 w 721866"/>
              <a:gd name="connsiteY200" fmla="*/ 335280 h 1950720"/>
              <a:gd name="connsiteX201" fmla="*/ 371346 w 721866"/>
              <a:gd name="connsiteY201" fmla="*/ 533400 h 1950720"/>
              <a:gd name="connsiteX202" fmla="*/ 401826 w 721866"/>
              <a:gd name="connsiteY202" fmla="*/ 350520 h 1950720"/>
              <a:gd name="connsiteX203" fmla="*/ 386586 w 721866"/>
              <a:gd name="connsiteY203" fmla="*/ 0 h 1950720"/>
              <a:gd name="connsiteX204" fmla="*/ 218946 w 721866"/>
              <a:gd name="connsiteY204" fmla="*/ 411480 h 1950720"/>
              <a:gd name="connsiteX205" fmla="*/ 188466 w 721866"/>
              <a:gd name="connsiteY205" fmla="*/ 487680 h 1950720"/>
              <a:gd name="connsiteX206" fmla="*/ 157986 w 721866"/>
              <a:gd name="connsiteY206" fmla="*/ 563880 h 1950720"/>
              <a:gd name="connsiteX207" fmla="*/ 142746 w 721866"/>
              <a:gd name="connsiteY207" fmla="*/ 182880 h 1950720"/>
              <a:gd name="connsiteX208" fmla="*/ 112266 w 721866"/>
              <a:gd name="connsiteY208" fmla="*/ 228600 h 1950720"/>
              <a:gd name="connsiteX209" fmla="*/ 66546 w 721866"/>
              <a:gd name="connsiteY209" fmla="*/ 381000 h 1950720"/>
              <a:gd name="connsiteX210" fmla="*/ 5586 w 721866"/>
              <a:gd name="connsiteY210" fmla="*/ 579120 h 1950720"/>
              <a:gd name="connsiteX211" fmla="*/ 20826 w 721866"/>
              <a:gd name="connsiteY211" fmla="*/ 487680 h 1950720"/>
              <a:gd name="connsiteX212" fmla="*/ 36066 w 721866"/>
              <a:gd name="connsiteY212" fmla="*/ 396240 h 1950720"/>
              <a:gd name="connsiteX213" fmla="*/ 81786 w 721866"/>
              <a:gd name="connsiteY213" fmla="*/ 228600 h 1950720"/>
              <a:gd name="connsiteX214" fmla="*/ 97026 w 721866"/>
              <a:gd name="connsiteY214" fmla="*/ 518160 h 1950720"/>
              <a:gd name="connsiteX215" fmla="*/ 142746 w 721866"/>
              <a:gd name="connsiteY215" fmla="*/ 396240 h 1950720"/>
              <a:gd name="connsiteX216" fmla="*/ 157986 w 721866"/>
              <a:gd name="connsiteY216" fmla="*/ 304800 h 1950720"/>
              <a:gd name="connsiteX217" fmla="*/ 249426 w 721866"/>
              <a:gd name="connsiteY217" fmla="*/ 152400 h 1950720"/>
              <a:gd name="connsiteX218" fmla="*/ 264666 w 721866"/>
              <a:gd name="connsiteY218" fmla="*/ 457200 h 1950720"/>
              <a:gd name="connsiteX219" fmla="*/ 371346 w 721866"/>
              <a:gd name="connsiteY219" fmla="*/ 350520 h 1950720"/>
              <a:gd name="connsiteX220" fmla="*/ 340866 w 721866"/>
              <a:gd name="connsiteY220" fmla="*/ 548640 h 1950720"/>
              <a:gd name="connsiteX221" fmla="*/ 325626 w 721866"/>
              <a:gd name="connsiteY221" fmla="*/ 609600 h 1950720"/>
              <a:gd name="connsiteX222" fmla="*/ 386586 w 721866"/>
              <a:gd name="connsiteY222" fmla="*/ 350520 h 1950720"/>
              <a:gd name="connsiteX223" fmla="*/ 371346 w 721866"/>
              <a:gd name="connsiteY223" fmla="*/ 548640 h 1950720"/>
              <a:gd name="connsiteX224" fmla="*/ 356106 w 721866"/>
              <a:gd name="connsiteY224" fmla="*/ 609600 h 1950720"/>
              <a:gd name="connsiteX225" fmla="*/ 432306 w 721866"/>
              <a:gd name="connsiteY225" fmla="*/ 350520 h 1950720"/>
              <a:gd name="connsiteX226" fmla="*/ 447546 w 721866"/>
              <a:gd name="connsiteY226" fmla="*/ 289560 h 1950720"/>
              <a:gd name="connsiteX227" fmla="*/ 417066 w 721866"/>
              <a:gd name="connsiteY227" fmla="*/ 426720 h 1950720"/>
              <a:gd name="connsiteX228" fmla="*/ 432306 w 721866"/>
              <a:gd name="connsiteY228" fmla="*/ 518160 h 1950720"/>
              <a:gd name="connsiteX229" fmla="*/ 478026 w 721866"/>
              <a:gd name="connsiteY229" fmla="*/ 259080 h 1950720"/>
              <a:gd name="connsiteX230" fmla="*/ 432306 w 721866"/>
              <a:gd name="connsiteY230" fmla="*/ 548640 h 1950720"/>
              <a:gd name="connsiteX231" fmla="*/ 401826 w 721866"/>
              <a:gd name="connsiteY231" fmla="*/ 777240 h 1950720"/>
              <a:gd name="connsiteX232" fmla="*/ 478026 w 721866"/>
              <a:gd name="connsiteY232" fmla="*/ 502920 h 1950720"/>
              <a:gd name="connsiteX233" fmla="*/ 508506 w 721866"/>
              <a:gd name="connsiteY233" fmla="*/ 381000 h 1950720"/>
              <a:gd name="connsiteX234" fmla="*/ 523746 w 721866"/>
              <a:gd name="connsiteY234" fmla="*/ 335280 h 1950720"/>
              <a:gd name="connsiteX235" fmla="*/ 493266 w 721866"/>
              <a:gd name="connsiteY235" fmla="*/ 472440 h 1950720"/>
              <a:gd name="connsiteX236" fmla="*/ 462786 w 721866"/>
              <a:gd name="connsiteY236" fmla="*/ 594360 h 1950720"/>
              <a:gd name="connsiteX237" fmla="*/ 478026 w 721866"/>
              <a:gd name="connsiteY237" fmla="*/ 563880 h 1950720"/>
              <a:gd name="connsiteX238" fmla="*/ 493266 w 721866"/>
              <a:gd name="connsiteY238" fmla="*/ 441960 h 1950720"/>
              <a:gd name="connsiteX239" fmla="*/ 508506 w 721866"/>
              <a:gd name="connsiteY239" fmla="*/ 365760 h 1950720"/>
              <a:gd name="connsiteX240" fmla="*/ 478026 w 721866"/>
              <a:gd name="connsiteY240" fmla="*/ 457200 h 1950720"/>
              <a:gd name="connsiteX241" fmla="*/ 417066 w 721866"/>
              <a:gd name="connsiteY241" fmla="*/ 579120 h 1950720"/>
              <a:gd name="connsiteX242" fmla="*/ 371346 w 721866"/>
              <a:gd name="connsiteY242" fmla="*/ 716280 h 1950720"/>
              <a:gd name="connsiteX243" fmla="*/ 356106 w 721866"/>
              <a:gd name="connsiteY243" fmla="*/ 777240 h 1950720"/>
              <a:gd name="connsiteX244" fmla="*/ 386586 w 721866"/>
              <a:gd name="connsiteY244" fmla="*/ 594360 h 1950720"/>
              <a:gd name="connsiteX245" fmla="*/ 401826 w 721866"/>
              <a:gd name="connsiteY245" fmla="*/ 441960 h 1950720"/>
              <a:gd name="connsiteX246" fmla="*/ 447546 w 721866"/>
              <a:gd name="connsiteY246" fmla="*/ 304800 h 1950720"/>
              <a:gd name="connsiteX247" fmla="*/ 401826 w 721866"/>
              <a:gd name="connsiteY247" fmla="*/ 670560 h 1950720"/>
              <a:gd name="connsiteX248" fmla="*/ 417066 w 721866"/>
              <a:gd name="connsiteY248" fmla="*/ 441960 h 1950720"/>
              <a:gd name="connsiteX249" fmla="*/ 432306 w 721866"/>
              <a:gd name="connsiteY249" fmla="*/ 259080 h 1950720"/>
              <a:gd name="connsiteX250" fmla="*/ 417066 w 721866"/>
              <a:gd name="connsiteY250" fmla="*/ 137160 h 1950720"/>
              <a:gd name="connsiteX251" fmla="*/ 371346 w 721866"/>
              <a:gd name="connsiteY251" fmla="*/ 289560 h 1950720"/>
              <a:gd name="connsiteX252" fmla="*/ 340866 w 721866"/>
              <a:gd name="connsiteY252" fmla="*/ 381000 h 1950720"/>
              <a:gd name="connsiteX253" fmla="*/ 325626 w 721866"/>
              <a:gd name="connsiteY253" fmla="*/ 457200 h 1950720"/>
              <a:gd name="connsiteX254" fmla="*/ 310386 w 721866"/>
              <a:gd name="connsiteY254" fmla="*/ 518160 h 1950720"/>
              <a:gd name="connsiteX255" fmla="*/ 340866 w 721866"/>
              <a:gd name="connsiteY255" fmla="*/ 411480 h 1950720"/>
              <a:gd name="connsiteX256" fmla="*/ 356106 w 721866"/>
              <a:gd name="connsiteY256" fmla="*/ 365760 h 1950720"/>
              <a:gd name="connsiteX257" fmla="*/ 325626 w 721866"/>
              <a:gd name="connsiteY257" fmla="*/ 502920 h 1950720"/>
              <a:gd name="connsiteX258" fmla="*/ 310386 w 721866"/>
              <a:gd name="connsiteY258" fmla="*/ 548640 h 1950720"/>
              <a:gd name="connsiteX259" fmla="*/ 356106 w 721866"/>
              <a:gd name="connsiteY259" fmla="*/ 411480 h 1950720"/>
              <a:gd name="connsiteX260" fmla="*/ 340866 w 721866"/>
              <a:gd name="connsiteY260" fmla="*/ 579120 h 1950720"/>
              <a:gd name="connsiteX261" fmla="*/ 325626 w 721866"/>
              <a:gd name="connsiteY261" fmla="*/ 624840 h 1950720"/>
              <a:gd name="connsiteX262" fmla="*/ 417066 w 721866"/>
              <a:gd name="connsiteY262" fmla="*/ 381000 h 1950720"/>
              <a:gd name="connsiteX263" fmla="*/ 432306 w 721866"/>
              <a:gd name="connsiteY263" fmla="*/ 335280 h 1950720"/>
              <a:gd name="connsiteX264" fmla="*/ 386586 w 721866"/>
              <a:gd name="connsiteY264" fmla="*/ 487680 h 1950720"/>
              <a:gd name="connsiteX265" fmla="*/ 417066 w 721866"/>
              <a:gd name="connsiteY265" fmla="*/ 411480 h 1950720"/>
              <a:gd name="connsiteX266" fmla="*/ 432306 w 721866"/>
              <a:gd name="connsiteY266" fmla="*/ 335280 h 1950720"/>
              <a:gd name="connsiteX267" fmla="*/ 462786 w 721866"/>
              <a:gd name="connsiteY267" fmla="*/ 274320 h 1950720"/>
              <a:gd name="connsiteX268" fmla="*/ 432306 w 721866"/>
              <a:gd name="connsiteY268" fmla="*/ 320040 h 1950720"/>
              <a:gd name="connsiteX269" fmla="*/ 371346 w 721866"/>
              <a:gd name="connsiteY269" fmla="*/ 396240 h 1950720"/>
              <a:gd name="connsiteX270" fmla="*/ 340866 w 721866"/>
              <a:gd name="connsiteY270" fmla="*/ 472440 h 1950720"/>
              <a:gd name="connsiteX271" fmla="*/ 310386 w 721866"/>
              <a:gd name="connsiteY271" fmla="*/ 533400 h 1950720"/>
              <a:gd name="connsiteX272" fmla="*/ 249426 w 721866"/>
              <a:gd name="connsiteY272" fmla="*/ 487680 h 1950720"/>
              <a:gd name="connsiteX273" fmla="*/ 203706 w 721866"/>
              <a:gd name="connsiteY273" fmla="*/ 533400 h 1950720"/>
              <a:gd name="connsiteX274" fmla="*/ 218946 w 721866"/>
              <a:gd name="connsiteY274" fmla="*/ 472440 h 1950720"/>
              <a:gd name="connsiteX275" fmla="*/ 264666 w 721866"/>
              <a:gd name="connsiteY275" fmla="*/ 411480 h 1950720"/>
              <a:gd name="connsiteX276" fmla="*/ 340866 w 721866"/>
              <a:gd name="connsiteY276" fmla="*/ 259080 h 1950720"/>
              <a:gd name="connsiteX277" fmla="*/ 356106 w 721866"/>
              <a:gd name="connsiteY277" fmla="*/ 350520 h 1950720"/>
              <a:gd name="connsiteX278" fmla="*/ 310386 w 721866"/>
              <a:gd name="connsiteY278" fmla="*/ 533400 h 1950720"/>
              <a:gd name="connsiteX279" fmla="*/ 356106 w 721866"/>
              <a:gd name="connsiteY279" fmla="*/ 426720 h 1950720"/>
              <a:gd name="connsiteX280" fmla="*/ 401826 w 721866"/>
              <a:gd name="connsiteY280" fmla="*/ 320040 h 1950720"/>
              <a:gd name="connsiteX281" fmla="*/ 371346 w 721866"/>
              <a:gd name="connsiteY281" fmla="*/ 441960 h 1950720"/>
              <a:gd name="connsiteX282" fmla="*/ 295146 w 721866"/>
              <a:gd name="connsiteY282" fmla="*/ 609600 h 1950720"/>
              <a:gd name="connsiteX283" fmla="*/ 310386 w 721866"/>
              <a:gd name="connsiteY283" fmla="*/ 533400 h 1950720"/>
              <a:gd name="connsiteX284" fmla="*/ 325626 w 721866"/>
              <a:gd name="connsiteY284" fmla="*/ 472440 h 1950720"/>
              <a:gd name="connsiteX285" fmla="*/ 295146 w 721866"/>
              <a:gd name="connsiteY285" fmla="*/ 320040 h 1950720"/>
              <a:gd name="connsiteX286" fmla="*/ 203706 w 721866"/>
              <a:gd name="connsiteY286" fmla="*/ 518160 h 1950720"/>
              <a:gd name="connsiteX287" fmla="*/ 218946 w 721866"/>
              <a:gd name="connsiteY287" fmla="*/ 381000 h 1950720"/>
              <a:gd name="connsiteX288" fmla="*/ 234186 w 721866"/>
              <a:gd name="connsiteY288" fmla="*/ 335280 h 1950720"/>
              <a:gd name="connsiteX289" fmla="*/ 249426 w 721866"/>
              <a:gd name="connsiteY289" fmla="*/ 274320 h 1950720"/>
              <a:gd name="connsiteX290" fmla="*/ 234186 w 721866"/>
              <a:gd name="connsiteY290" fmla="*/ 426720 h 1950720"/>
              <a:gd name="connsiteX291" fmla="*/ 264666 w 721866"/>
              <a:gd name="connsiteY291" fmla="*/ 426720 h 1950720"/>
              <a:gd name="connsiteX292" fmla="*/ 279906 w 721866"/>
              <a:gd name="connsiteY292" fmla="*/ 350520 h 1950720"/>
              <a:gd name="connsiteX293" fmla="*/ 295146 w 721866"/>
              <a:gd name="connsiteY293" fmla="*/ 441960 h 1950720"/>
              <a:gd name="connsiteX294" fmla="*/ 264666 w 721866"/>
              <a:gd name="connsiteY294" fmla="*/ 518160 h 1950720"/>
              <a:gd name="connsiteX295" fmla="*/ 279906 w 721866"/>
              <a:gd name="connsiteY295" fmla="*/ 457200 h 1950720"/>
              <a:gd name="connsiteX296" fmla="*/ 295146 w 721866"/>
              <a:gd name="connsiteY296" fmla="*/ 381000 h 1950720"/>
              <a:gd name="connsiteX297" fmla="*/ 310386 w 721866"/>
              <a:gd name="connsiteY297" fmla="*/ 426720 h 1950720"/>
              <a:gd name="connsiteX298" fmla="*/ 264666 w 721866"/>
              <a:gd name="connsiteY298" fmla="*/ 579120 h 1950720"/>
              <a:gd name="connsiteX299" fmla="*/ 279906 w 721866"/>
              <a:gd name="connsiteY299" fmla="*/ 533400 h 1950720"/>
              <a:gd name="connsiteX300" fmla="*/ 325626 w 721866"/>
              <a:gd name="connsiteY300" fmla="*/ 426720 h 1950720"/>
              <a:gd name="connsiteX301" fmla="*/ 295146 w 721866"/>
              <a:gd name="connsiteY301" fmla="*/ 594360 h 1950720"/>
              <a:gd name="connsiteX302" fmla="*/ 279906 w 721866"/>
              <a:gd name="connsiteY302" fmla="*/ 640080 h 1950720"/>
              <a:gd name="connsiteX303" fmla="*/ 310386 w 721866"/>
              <a:gd name="connsiteY303" fmla="*/ 579120 h 1950720"/>
              <a:gd name="connsiteX304" fmla="*/ 356106 w 721866"/>
              <a:gd name="connsiteY304" fmla="*/ 518160 h 1950720"/>
              <a:gd name="connsiteX305" fmla="*/ 386586 w 721866"/>
              <a:gd name="connsiteY305" fmla="*/ 579120 h 1950720"/>
              <a:gd name="connsiteX306" fmla="*/ 401826 w 721866"/>
              <a:gd name="connsiteY306" fmla="*/ 868680 h 1950720"/>
              <a:gd name="connsiteX307" fmla="*/ 462786 w 721866"/>
              <a:gd name="connsiteY307" fmla="*/ 792480 h 1950720"/>
              <a:gd name="connsiteX308" fmla="*/ 493266 w 721866"/>
              <a:gd name="connsiteY308" fmla="*/ 716280 h 1950720"/>
              <a:gd name="connsiteX309" fmla="*/ 554226 w 721866"/>
              <a:gd name="connsiteY309" fmla="*/ 624840 h 1950720"/>
              <a:gd name="connsiteX310" fmla="*/ 569466 w 721866"/>
              <a:gd name="connsiteY310" fmla="*/ 716280 h 1950720"/>
              <a:gd name="connsiteX311" fmla="*/ 554226 w 721866"/>
              <a:gd name="connsiteY311" fmla="*/ 822960 h 1950720"/>
              <a:gd name="connsiteX312" fmla="*/ 645666 w 721866"/>
              <a:gd name="connsiteY312" fmla="*/ 685800 h 1950720"/>
              <a:gd name="connsiteX313" fmla="*/ 630426 w 721866"/>
              <a:gd name="connsiteY313" fmla="*/ 807720 h 1950720"/>
              <a:gd name="connsiteX314" fmla="*/ 615186 w 721866"/>
              <a:gd name="connsiteY314" fmla="*/ 914400 h 1950720"/>
              <a:gd name="connsiteX315" fmla="*/ 630426 w 721866"/>
              <a:gd name="connsiteY315" fmla="*/ 838200 h 1950720"/>
              <a:gd name="connsiteX316" fmla="*/ 645666 w 721866"/>
              <a:gd name="connsiteY316" fmla="*/ 792480 h 1950720"/>
              <a:gd name="connsiteX317" fmla="*/ 630426 w 721866"/>
              <a:gd name="connsiteY317" fmla="*/ 883920 h 1950720"/>
              <a:gd name="connsiteX318" fmla="*/ 508506 w 721866"/>
              <a:gd name="connsiteY318" fmla="*/ 1188720 h 1950720"/>
              <a:gd name="connsiteX319" fmla="*/ 493266 w 721866"/>
              <a:gd name="connsiteY319" fmla="*/ 1264920 h 1950720"/>
              <a:gd name="connsiteX320" fmla="*/ 508506 w 721866"/>
              <a:gd name="connsiteY320" fmla="*/ 1203960 h 1950720"/>
              <a:gd name="connsiteX321" fmla="*/ 478026 w 721866"/>
              <a:gd name="connsiteY321" fmla="*/ 1417320 h 1950720"/>
              <a:gd name="connsiteX322" fmla="*/ 538986 w 721866"/>
              <a:gd name="connsiteY322" fmla="*/ 1402080 h 1950720"/>
              <a:gd name="connsiteX323" fmla="*/ 569466 w 721866"/>
              <a:gd name="connsiteY323" fmla="*/ 1280160 h 1950720"/>
              <a:gd name="connsiteX324" fmla="*/ 599946 w 721866"/>
              <a:gd name="connsiteY324" fmla="*/ 1203960 h 1950720"/>
              <a:gd name="connsiteX325" fmla="*/ 615186 w 721866"/>
              <a:gd name="connsiteY325" fmla="*/ 1325880 h 1950720"/>
              <a:gd name="connsiteX326" fmla="*/ 538986 w 721866"/>
              <a:gd name="connsiteY326" fmla="*/ 1615440 h 1950720"/>
              <a:gd name="connsiteX327" fmla="*/ 554226 w 721866"/>
              <a:gd name="connsiteY327" fmla="*/ 1554480 h 1950720"/>
              <a:gd name="connsiteX328" fmla="*/ 599946 w 721866"/>
              <a:gd name="connsiteY328" fmla="*/ 1432560 h 1950720"/>
              <a:gd name="connsiteX329" fmla="*/ 615186 w 721866"/>
              <a:gd name="connsiteY329" fmla="*/ 1325880 h 1950720"/>
              <a:gd name="connsiteX330" fmla="*/ 554226 w 721866"/>
              <a:gd name="connsiteY330" fmla="*/ 1569720 h 1950720"/>
              <a:gd name="connsiteX331" fmla="*/ 508506 w 721866"/>
              <a:gd name="connsiteY331" fmla="*/ 1706880 h 1950720"/>
              <a:gd name="connsiteX332" fmla="*/ 523746 w 721866"/>
              <a:gd name="connsiteY332" fmla="*/ 1493520 h 1950720"/>
              <a:gd name="connsiteX333" fmla="*/ 538986 w 721866"/>
              <a:gd name="connsiteY333" fmla="*/ 1371600 h 1950720"/>
              <a:gd name="connsiteX334" fmla="*/ 554226 w 721866"/>
              <a:gd name="connsiteY334" fmla="*/ 1325880 h 1950720"/>
              <a:gd name="connsiteX335" fmla="*/ 462786 w 721866"/>
              <a:gd name="connsiteY335" fmla="*/ 1615440 h 1950720"/>
              <a:gd name="connsiteX336" fmla="*/ 493266 w 721866"/>
              <a:gd name="connsiteY336" fmla="*/ 1158240 h 1950720"/>
              <a:gd name="connsiteX337" fmla="*/ 508506 w 721866"/>
              <a:gd name="connsiteY337" fmla="*/ 1005840 h 1950720"/>
              <a:gd name="connsiteX338" fmla="*/ 538986 w 721866"/>
              <a:gd name="connsiteY338" fmla="*/ 868680 h 1950720"/>
              <a:gd name="connsiteX339" fmla="*/ 493266 w 721866"/>
              <a:gd name="connsiteY339" fmla="*/ 960120 h 1950720"/>
              <a:gd name="connsiteX340" fmla="*/ 432306 w 721866"/>
              <a:gd name="connsiteY340" fmla="*/ 1066800 h 1950720"/>
              <a:gd name="connsiteX341" fmla="*/ 401826 w 721866"/>
              <a:gd name="connsiteY341" fmla="*/ 1188720 h 1950720"/>
              <a:gd name="connsiteX342" fmla="*/ 386586 w 721866"/>
              <a:gd name="connsiteY342" fmla="*/ 1234440 h 1950720"/>
              <a:gd name="connsiteX343" fmla="*/ 432306 w 721866"/>
              <a:gd name="connsiteY343" fmla="*/ 1005840 h 1950720"/>
              <a:gd name="connsiteX344" fmla="*/ 417066 w 721866"/>
              <a:gd name="connsiteY344" fmla="*/ 655320 h 1950720"/>
              <a:gd name="connsiteX345" fmla="*/ 386586 w 721866"/>
              <a:gd name="connsiteY345" fmla="*/ 777240 h 1950720"/>
              <a:gd name="connsiteX346" fmla="*/ 386586 w 721866"/>
              <a:gd name="connsiteY346" fmla="*/ 899160 h 1950720"/>
              <a:gd name="connsiteX347" fmla="*/ 615186 w 721866"/>
              <a:gd name="connsiteY347" fmla="*/ 762000 h 195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721866" h="1950720">
                <a:moveTo>
                  <a:pt x="340866" y="243840"/>
                </a:moveTo>
                <a:lnTo>
                  <a:pt x="340866" y="243840"/>
                </a:lnTo>
                <a:cubicBezTo>
                  <a:pt x="345946" y="365760"/>
                  <a:pt x="343964" y="488180"/>
                  <a:pt x="356106" y="609600"/>
                </a:cubicBezTo>
                <a:cubicBezTo>
                  <a:pt x="359303" y="641569"/>
                  <a:pt x="378794" y="669871"/>
                  <a:pt x="386586" y="701040"/>
                </a:cubicBezTo>
                <a:lnTo>
                  <a:pt x="401826" y="762000"/>
                </a:lnTo>
                <a:cubicBezTo>
                  <a:pt x="396746" y="929640"/>
                  <a:pt x="395639" y="1097448"/>
                  <a:pt x="386586" y="1264920"/>
                </a:cubicBezTo>
                <a:cubicBezTo>
                  <a:pt x="385994" y="1275870"/>
                  <a:pt x="363747" y="1356319"/>
                  <a:pt x="356106" y="1371600"/>
                </a:cubicBezTo>
                <a:cubicBezTo>
                  <a:pt x="347915" y="1387983"/>
                  <a:pt x="341158" y="1407612"/>
                  <a:pt x="325626" y="1417320"/>
                </a:cubicBezTo>
                <a:cubicBezTo>
                  <a:pt x="298381" y="1434348"/>
                  <a:pt x="260919" y="1429978"/>
                  <a:pt x="234186" y="1447800"/>
                </a:cubicBezTo>
                <a:lnTo>
                  <a:pt x="188466" y="1478280"/>
                </a:lnTo>
                <a:cubicBezTo>
                  <a:pt x="176481" y="1496257"/>
                  <a:pt x="139741" y="1542679"/>
                  <a:pt x="142746" y="1569720"/>
                </a:cubicBezTo>
                <a:cubicBezTo>
                  <a:pt x="146294" y="1601652"/>
                  <a:pt x="142746" y="1651000"/>
                  <a:pt x="173226" y="1661160"/>
                </a:cubicBezTo>
                <a:cubicBezTo>
                  <a:pt x="219048" y="1676434"/>
                  <a:pt x="225275" y="1674054"/>
                  <a:pt x="264666" y="1706880"/>
                </a:cubicBezTo>
                <a:cubicBezTo>
                  <a:pt x="281223" y="1720678"/>
                  <a:pt x="292453" y="1740645"/>
                  <a:pt x="310386" y="1752600"/>
                </a:cubicBezTo>
                <a:cubicBezTo>
                  <a:pt x="323752" y="1761511"/>
                  <a:pt x="341738" y="1760656"/>
                  <a:pt x="356106" y="1767840"/>
                </a:cubicBezTo>
                <a:cubicBezTo>
                  <a:pt x="412863" y="1796219"/>
                  <a:pt x="396989" y="1801909"/>
                  <a:pt x="447546" y="1844040"/>
                </a:cubicBezTo>
                <a:cubicBezTo>
                  <a:pt x="546646" y="1926623"/>
                  <a:pt x="440796" y="1830846"/>
                  <a:pt x="538986" y="1889760"/>
                </a:cubicBezTo>
                <a:cubicBezTo>
                  <a:pt x="551307" y="1897152"/>
                  <a:pt x="559306" y="1910080"/>
                  <a:pt x="569466" y="1920240"/>
                </a:cubicBezTo>
                <a:lnTo>
                  <a:pt x="325626" y="670560"/>
                </a:lnTo>
                <a:cubicBezTo>
                  <a:pt x="356106" y="635000"/>
                  <a:pt x="389519" y="601757"/>
                  <a:pt x="417066" y="563880"/>
                </a:cubicBezTo>
                <a:cubicBezTo>
                  <a:pt x="488883" y="465131"/>
                  <a:pt x="416212" y="541033"/>
                  <a:pt x="462786" y="457200"/>
                </a:cubicBezTo>
                <a:cubicBezTo>
                  <a:pt x="480576" y="425178"/>
                  <a:pt x="512162" y="400513"/>
                  <a:pt x="523746" y="365760"/>
                </a:cubicBezTo>
                <a:lnTo>
                  <a:pt x="554226" y="274320"/>
                </a:lnTo>
                <a:cubicBezTo>
                  <a:pt x="463069" y="251531"/>
                  <a:pt x="466986" y="245215"/>
                  <a:pt x="340866" y="274320"/>
                </a:cubicBezTo>
                <a:cubicBezTo>
                  <a:pt x="323019" y="278439"/>
                  <a:pt x="310386" y="294640"/>
                  <a:pt x="295146" y="304800"/>
                </a:cubicBezTo>
                <a:cubicBezTo>
                  <a:pt x="290066" y="320040"/>
                  <a:pt x="287090" y="336152"/>
                  <a:pt x="279906" y="350520"/>
                </a:cubicBezTo>
                <a:cubicBezTo>
                  <a:pt x="235690" y="438951"/>
                  <a:pt x="259023" y="350327"/>
                  <a:pt x="218946" y="457200"/>
                </a:cubicBezTo>
                <a:cubicBezTo>
                  <a:pt x="200066" y="507547"/>
                  <a:pt x="193998" y="595824"/>
                  <a:pt x="188466" y="640080"/>
                </a:cubicBezTo>
                <a:cubicBezTo>
                  <a:pt x="193546" y="685800"/>
                  <a:pt x="187985" y="734008"/>
                  <a:pt x="203706" y="777240"/>
                </a:cubicBezTo>
                <a:cubicBezTo>
                  <a:pt x="209965" y="794453"/>
                  <a:pt x="239266" y="792480"/>
                  <a:pt x="249426" y="807720"/>
                </a:cubicBezTo>
                <a:cubicBezTo>
                  <a:pt x="261044" y="825148"/>
                  <a:pt x="254494" y="850370"/>
                  <a:pt x="264666" y="868680"/>
                </a:cubicBezTo>
                <a:cubicBezTo>
                  <a:pt x="280463" y="897114"/>
                  <a:pt x="307583" y="917815"/>
                  <a:pt x="325626" y="944880"/>
                </a:cubicBezTo>
                <a:cubicBezTo>
                  <a:pt x="338228" y="963783"/>
                  <a:pt x="344065" y="986575"/>
                  <a:pt x="356106" y="1005840"/>
                </a:cubicBezTo>
                <a:cubicBezTo>
                  <a:pt x="388690" y="1057975"/>
                  <a:pt x="405984" y="1070958"/>
                  <a:pt x="447546" y="1112520"/>
                </a:cubicBezTo>
                <a:cubicBezTo>
                  <a:pt x="464644" y="1163813"/>
                  <a:pt x="463135" y="1166470"/>
                  <a:pt x="493266" y="1219200"/>
                </a:cubicBezTo>
                <a:cubicBezTo>
                  <a:pt x="502353" y="1235103"/>
                  <a:pt x="515555" y="1248537"/>
                  <a:pt x="523746" y="1264920"/>
                </a:cubicBezTo>
                <a:cubicBezTo>
                  <a:pt x="530930" y="1279288"/>
                  <a:pt x="531802" y="1296272"/>
                  <a:pt x="538986" y="1310640"/>
                </a:cubicBezTo>
                <a:cubicBezTo>
                  <a:pt x="547177" y="1327023"/>
                  <a:pt x="561275" y="1339977"/>
                  <a:pt x="569466" y="1356360"/>
                </a:cubicBezTo>
                <a:cubicBezTo>
                  <a:pt x="576650" y="1370728"/>
                  <a:pt x="578378" y="1387315"/>
                  <a:pt x="584706" y="1402080"/>
                </a:cubicBezTo>
                <a:cubicBezTo>
                  <a:pt x="632522" y="1513652"/>
                  <a:pt x="602329" y="1411610"/>
                  <a:pt x="630426" y="1524000"/>
                </a:cubicBezTo>
                <a:cubicBezTo>
                  <a:pt x="625346" y="1478280"/>
                  <a:pt x="622749" y="1432215"/>
                  <a:pt x="615186" y="1386840"/>
                </a:cubicBezTo>
                <a:cubicBezTo>
                  <a:pt x="612545" y="1370994"/>
                  <a:pt x="603431" y="1356802"/>
                  <a:pt x="599946" y="1341120"/>
                </a:cubicBezTo>
                <a:cubicBezTo>
                  <a:pt x="593243" y="1310955"/>
                  <a:pt x="592668" y="1279537"/>
                  <a:pt x="584706" y="1249680"/>
                </a:cubicBezTo>
                <a:cubicBezTo>
                  <a:pt x="572288" y="1203114"/>
                  <a:pt x="548437" y="1159777"/>
                  <a:pt x="538986" y="1112520"/>
                </a:cubicBezTo>
                <a:cubicBezTo>
                  <a:pt x="493022" y="882698"/>
                  <a:pt x="551551" y="1169062"/>
                  <a:pt x="508506" y="975360"/>
                </a:cubicBezTo>
                <a:cubicBezTo>
                  <a:pt x="502887" y="950074"/>
                  <a:pt x="498346" y="924560"/>
                  <a:pt x="493266" y="899160"/>
                </a:cubicBezTo>
                <a:cubicBezTo>
                  <a:pt x="498346" y="680720"/>
                  <a:pt x="499015" y="462133"/>
                  <a:pt x="508506" y="243840"/>
                </a:cubicBezTo>
                <a:cubicBezTo>
                  <a:pt x="510142" y="206201"/>
                  <a:pt x="557837" y="145179"/>
                  <a:pt x="569466" y="121920"/>
                </a:cubicBezTo>
                <a:cubicBezTo>
                  <a:pt x="576650" y="107552"/>
                  <a:pt x="577522" y="90568"/>
                  <a:pt x="584706" y="76200"/>
                </a:cubicBezTo>
                <a:cubicBezTo>
                  <a:pt x="592897" y="59817"/>
                  <a:pt x="615186" y="12164"/>
                  <a:pt x="615186" y="30480"/>
                </a:cubicBezTo>
                <a:cubicBezTo>
                  <a:pt x="615186" y="53198"/>
                  <a:pt x="596395" y="71959"/>
                  <a:pt x="584706" y="91440"/>
                </a:cubicBezTo>
                <a:cubicBezTo>
                  <a:pt x="565859" y="122852"/>
                  <a:pt x="544066" y="152400"/>
                  <a:pt x="523746" y="182880"/>
                </a:cubicBezTo>
                <a:cubicBezTo>
                  <a:pt x="503426" y="213360"/>
                  <a:pt x="486237" y="246178"/>
                  <a:pt x="462786" y="274320"/>
                </a:cubicBezTo>
                <a:cubicBezTo>
                  <a:pt x="370325" y="385273"/>
                  <a:pt x="410392" y="334019"/>
                  <a:pt x="340866" y="426720"/>
                </a:cubicBezTo>
                <a:cubicBezTo>
                  <a:pt x="335786" y="447040"/>
                  <a:pt x="333877" y="468428"/>
                  <a:pt x="325626" y="487680"/>
                </a:cubicBezTo>
                <a:cubicBezTo>
                  <a:pt x="262727" y="634444"/>
                  <a:pt x="327704" y="399474"/>
                  <a:pt x="264666" y="609600"/>
                </a:cubicBezTo>
                <a:cubicBezTo>
                  <a:pt x="257223" y="634411"/>
                  <a:pt x="254060" y="660315"/>
                  <a:pt x="249426" y="685800"/>
                </a:cubicBezTo>
                <a:cubicBezTo>
                  <a:pt x="235329" y="763333"/>
                  <a:pt x="230362" y="804006"/>
                  <a:pt x="218946" y="883920"/>
                </a:cubicBezTo>
                <a:cubicBezTo>
                  <a:pt x="224026" y="1127760"/>
                  <a:pt x="224812" y="1371727"/>
                  <a:pt x="234186" y="1615440"/>
                </a:cubicBezTo>
                <a:cubicBezTo>
                  <a:pt x="234991" y="1636370"/>
                  <a:pt x="229555" y="1683024"/>
                  <a:pt x="249426" y="1676400"/>
                </a:cubicBezTo>
                <a:cubicBezTo>
                  <a:pt x="275379" y="1667749"/>
                  <a:pt x="271861" y="1626347"/>
                  <a:pt x="279906" y="1600200"/>
                </a:cubicBezTo>
                <a:cubicBezTo>
                  <a:pt x="292225" y="1560162"/>
                  <a:pt x="298067" y="1518318"/>
                  <a:pt x="310386" y="1478280"/>
                </a:cubicBezTo>
                <a:cubicBezTo>
                  <a:pt x="344676" y="1366838"/>
                  <a:pt x="332475" y="1438298"/>
                  <a:pt x="371346" y="1341120"/>
                </a:cubicBezTo>
                <a:cubicBezTo>
                  <a:pt x="383278" y="1311289"/>
                  <a:pt x="394034" y="1280849"/>
                  <a:pt x="401826" y="1249680"/>
                </a:cubicBezTo>
                <a:cubicBezTo>
                  <a:pt x="409320" y="1219702"/>
                  <a:pt x="405866" y="1187039"/>
                  <a:pt x="417066" y="1158240"/>
                </a:cubicBezTo>
                <a:cubicBezTo>
                  <a:pt x="441769" y="1094719"/>
                  <a:pt x="486953" y="1040018"/>
                  <a:pt x="508506" y="975360"/>
                </a:cubicBezTo>
                <a:cubicBezTo>
                  <a:pt x="545802" y="863473"/>
                  <a:pt x="516268" y="906638"/>
                  <a:pt x="584706" y="838200"/>
                </a:cubicBezTo>
                <a:cubicBezTo>
                  <a:pt x="623825" y="681726"/>
                  <a:pt x="570655" y="875668"/>
                  <a:pt x="630426" y="716280"/>
                </a:cubicBezTo>
                <a:cubicBezTo>
                  <a:pt x="637780" y="696668"/>
                  <a:pt x="640586" y="675640"/>
                  <a:pt x="645666" y="655320"/>
                </a:cubicBezTo>
                <a:cubicBezTo>
                  <a:pt x="718814" y="947912"/>
                  <a:pt x="646848" y="640929"/>
                  <a:pt x="676146" y="1417320"/>
                </a:cubicBezTo>
                <a:cubicBezTo>
                  <a:pt x="679127" y="1496310"/>
                  <a:pt x="686525" y="1509418"/>
                  <a:pt x="706626" y="1569720"/>
                </a:cubicBezTo>
                <a:cubicBezTo>
                  <a:pt x="711706" y="1539240"/>
                  <a:pt x="721866" y="1509180"/>
                  <a:pt x="721866" y="1478280"/>
                </a:cubicBezTo>
                <a:cubicBezTo>
                  <a:pt x="721866" y="1163279"/>
                  <a:pt x="717298" y="848220"/>
                  <a:pt x="706626" y="533400"/>
                </a:cubicBezTo>
                <a:cubicBezTo>
                  <a:pt x="706082" y="517345"/>
                  <a:pt x="694871" y="563438"/>
                  <a:pt x="691386" y="579120"/>
                </a:cubicBezTo>
                <a:cubicBezTo>
                  <a:pt x="688590" y="591701"/>
                  <a:pt x="668205" y="727783"/>
                  <a:pt x="660906" y="746760"/>
                </a:cubicBezTo>
                <a:cubicBezTo>
                  <a:pt x="644595" y="789168"/>
                  <a:pt x="620266" y="828040"/>
                  <a:pt x="599946" y="868680"/>
                </a:cubicBezTo>
                <a:cubicBezTo>
                  <a:pt x="589786" y="889000"/>
                  <a:pt x="576650" y="908087"/>
                  <a:pt x="569466" y="929640"/>
                </a:cubicBezTo>
                <a:cubicBezTo>
                  <a:pt x="546884" y="997387"/>
                  <a:pt x="503808" y="1114925"/>
                  <a:pt x="493266" y="1188720"/>
                </a:cubicBezTo>
                <a:cubicBezTo>
                  <a:pt x="488186" y="1224280"/>
                  <a:pt x="478026" y="1259479"/>
                  <a:pt x="478026" y="1295400"/>
                </a:cubicBezTo>
                <a:cubicBezTo>
                  <a:pt x="478026" y="1316345"/>
                  <a:pt x="487512" y="1254579"/>
                  <a:pt x="493266" y="1234440"/>
                </a:cubicBezTo>
                <a:cubicBezTo>
                  <a:pt x="497679" y="1218994"/>
                  <a:pt x="503426" y="1203960"/>
                  <a:pt x="508506" y="1188720"/>
                </a:cubicBezTo>
                <a:cubicBezTo>
                  <a:pt x="513586" y="909320"/>
                  <a:pt x="523746" y="629966"/>
                  <a:pt x="523746" y="350520"/>
                </a:cubicBezTo>
                <a:cubicBezTo>
                  <a:pt x="523746" y="324617"/>
                  <a:pt x="511533" y="400994"/>
                  <a:pt x="508506" y="426720"/>
                </a:cubicBezTo>
                <a:cubicBezTo>
                  <a:pt x="501359" y="487472"/>
                  <a:pt x="500413" y="548848"/>
                  <a:pt x="493266" y="609600"/>
                </a:cubicBezTo>
                <a:cubicBezTo>
                  <a:pt x="485433" y="676181"/>
                  <a:pt x="469215" y="712234"/>
                  <a:pt x="447546" y="777240"/>
                </a:cubicBezTo>
                <a:cubicBezTo>
                  <a:pt x="438944" y="837455"/>
                  <a:pt x="431922" y="900694"/>
                  <a:pt x="417066" y="960120"/>
                </a:cubicBezTo>
                <a:cubicBezTo>
                  <a:pt x="408096" y="995999"/>
                  <a:pt x="395556" y="1030921"/>
                  <a:pt x="386586" y="1066800"/>
                </a:cubicBezTo>
                <a:cubicBezTo>
                  <a:pt x="380304" y="1091930"/>
                  <a:pt x="378789" y="1118189"/>
                  <a:pt x="371346" y="1143000"/>
                </a:cubicBezTo>
                <a:cubicBezTo>
                  <a:pt x="311196" y="1343501"/>
                  <a:pt x="365216" y="1097451"/>
                  <a:pt x="325626" y="1295400"/>
                </a:cubicBezTo>
                <a:cubicBezTo>
                  <a:pt x="332989" y="1177584"/>
                  <a:pt x="344386" y="976496"/>
                  <a:pt x="356106" y="853440"/>
                </a:cubicBezTo>
                <a:cubicBezTo>
                  <a:pt x="359989" y="812668"/>
                  <a:pt x="362764" y="771567"/>
                  <a:pt x="371346" y="731520"/>
                </a:cubicBezTo>
                <a:cubicBezTo>
                  <a:pt x="378078" y="700104"/>
                  <a:pt x="391666" y="670560"/>
                  <a:pt x="401826" y="640080"/>
                </a:cubicBezTo>
                <a:cubicBezTo>
                  <a:pt x="406906" y="568960"/>
                  <a:pt x="409192" y="497585"/>
                  <a:pt x="417066" y="426720"/>
                </a:cubicBezTo>
                <a:cubicBezTo>
                  <a:pt x="419379" y="405903"/>
                  <a:pt x="432306" y="344815"/>
                  <a:pt x="432306" y="365760"/>
                </a:cubicBezTo>
                <a:cubicBezTo>
                  <a:pt x="432306" y="527070"/>
                  <a:pt x="417216" y="653819"/>
                  <a:pt x="401826" y="807720"/>
                </a:cubicBezTo>
                <a:cubicBezTo>
                  <a:pt x="406906" y="1046480"/>
                  <a:pt x="400445" y="1285765"/>
                  <a:pt x="417066" y="1524000"/>
                </a:cubicBezTo>
                <a:cubicBezTo>
                  <a:pt x="418647" y="1546663"/>
                  <a:pt x="441018" y="1484800"/>
                  <a:pt x="447546" y="1463040"/>
                </a:cubicBezTo>
                <a:cubicBezTo>
                  <a:pt x="456425" y="1433443"/>
                  <a:pt x="457706" y="1402080"/>
                  <a:pt x="462786" y="1371600"/>
                </a:cubicBezTo>
                <a:cubicBezTo>
                  <a:pt x="472946" y="1178560"/>
                  <a:pt x="480116" y="985339"/>
                  <a:pt x="493266" y="792480"/>
                </a:cubicBezTo>
                <a:cubicBezTo>
                  <a:pt x="495368" y="761651"/>
                  <a:pt x="508506" y="670140"/>
                  <a:pt x="508506" y="701040"/>
                </a:cubicBezTo>
                <a:cubicBezTo>
                  <a:pt x="508506" y="741996"/>
                  <a:pt x="498346" y="782320"/>
                  <a:pt x="493266" y="822960"/>
                </a:cubicBezTo>
                <a:cubicBezTo>
                  <a:pt x="498346" y="975360"/>
                  <a:pt x="508506" y="1432645"/>
                  <a:pt x="508506" y="1280160"/>
                </a:cubicBezTo>
                <a:cubicBezTo>
                  <a:pt x="508506" y="1021030"/>
                  <a:pt x="520678" y="760596"/>
                  <a:pt x="493266" y="502920"/>
                </a:cubicBezTo>
                <a:cubicBezTo>
                  <a:pt x="490226" y="474344"/>
                  <a:pt x="452626" y="543560"/>
                  <a:pt x="432306" y="563880"/>
                </a:cubicBezTo>
                <a:cubicBezTo>
                  <a:pt x="427226" y="589280"/>
                  <a:pt x="427586" y="616410"/>
                  <a:pt x="417066" y="640080"/>
                </a:cubicBezTo>
                <a:cubicBezTo>
                  <a:pt x="406750" y="663291"/>
                  <a:pt x="379378" y="676943"/>
                  <a:pt x="371346" y="701040"/>
                </a:cubicBezTo>
                <a:cubicBezTo>
                  <a:pt x="358394" y="739895"/>
                  <a:pt x="364138" y="782799"/>
                  <a:pt x="356106" y="822960"/>
                </a:cubicBezTo>
                <a:cubicBezTo>
                  <a:pt x="348853" y="859225"/>
                  <a:pt x="336502" y="894292"/>
                  <a:pt x="325626" y="929640"/>
                </a:cubicBezTo>
                <a:cubicBezTo>
                  <a:pt x="271805" y="1104559"/>
                  <a:pt x="317378" y="934482"/>
                  <a:pt x="264666" y="1127760"/>
                </a:cubicBezTo>
                <a:cubicBezTo>
                  <a:pt x="248615" y="1186613"/>
                  <a:pt x="234186" y="1249750"/>
                  <a:pt x="234186" y="1310640"/>
                </a:cubicBezTo>
                <a:cubicBezTo>
                  <a:pt x="234186" y="1346561"/>
                  <a:pt x="243521" y="1239392"/>
                  <a:pt x="249426" y="1203960"/>
                </a:cubicBezTo>
                <a:cubicBezTo>
                  <a:pt x="253684" y="1178409"/>
                  <a:pt x="259586" y="1153160"/>
                  <a:pt x="264666" y="1127760"/>
                </a:cubicBezTo>
                <a:cubicBezTo>
                  <a:pt x="269746" y="975360"/>
                  <a:pt x="272477" y="822864"/>
                  <a:pt x="279906" y="670560"/>
                </a:cubicBezTo>
                <a:cubicBezTo>
                  <a:pt x="282640" y="614516"/>
                  <a:pt x="291945" y="446901"/>
                  <a:pt x="295146" y="502920"/>
                </a:cubicBezTo>
                <a:cubicBezTo>
                  <a:pt x="308481" y="736275"/>
                  <a:pt x="305306" y="970280"/>
                  <a:pt x="310386" y="1203960"/>
                </a:cubicBezTo>
                <a:cubicBezTo>
                  <a:pt x="320546" y="1188720"/>
                  <a:pt x="335074" y="1175616"/>
                  <a:pt x="340866" y="1158240"/>
                </a:cubicBezTo>
                <a:cubicBezTo>
                  <a:pt x="355200" y="1115237"/>
                  <a:pt x="365300" y="957853"/>
                  <a:pt x="371346" y="929640"/>
                </a:cubicBezTo>
                <a:cubicBezTo>
                  <a:pt x="383119" y="874697"/>
                  <a:pt x="403730" y="850583"/>
                  <a:pt x="432306" y="807720"/>
                </a:cubicBezTo>
                <a:cubicBezTo>
                  <a:pt x="437386" y="787400"/>
                  <a:pt x="426601" y="746760"/>
                  <a:pt x="447546" y="746760"/>
                </a:cubicBezTo>
                <a:cubicBezTo>
                  <a:pt x="468491" y="746760"/>
                  <a:pt x="462786" y="786775"/>
                  <a:pt x="462786" y="807720"/>
                </a:cubicBezTo>
                <a:cubicBezTo>
                  <a:pt x="462786" y="889159"/>
                  <a:pt x="452626" y="970280"/>
                  <a:pt x="447546" y="1051560"/>
                </a:cubicBezTo>
                <a:cubicBezTo>
                  <a:pt x="452626" y="1203960"/>
                  <a:pt x="444618" y="1357362"/>
                  <a:pt x="462786" y="1508760"/>
                </a:cubicBezTo>
                <a:cubicBezTo>
                  <a:pt x="466045" y="1535922"/>
                  <a:pt x="483917" y="1458270"/>
                  <a:pt x="493266" y="1432560"/>
                </a:cubicBezTo>
                <a:cubicBezTo>
                  <a:pt x="504246" y="1402366"/>
                  <a:pt x="516776" y="1372484"/>
                  <a:pt x="523746" y="1341120"/>
                </a:cubicBezTo>
                <a:cubicBezTo>
                  <a:pt x="537152" y="1280791"/>
                  <a:pt x="544462" y="1219265"/>
                  <a:pt x="554226" y="1158240"/>
                </a:cubicBezTo>
                <a:cubicBezTo>
                  <a:pt x="564782" y="1092262"/>
                  <a:pt x="563577" y="1023508"/>
                  <a:pt x="584706" y="960120"/>
                </a:cubicBezTo>
                <a:cubicBezTo>
                  <a:pt x="589786" y="944880"/>
                  <a:pt x="603842" y="898815"/>
                  <a:pt x="599946" y="914400"/>
                </a:cubicBezTo>
                <a:cubicBezTo>
                  <a:pt x="590976" y="950279"/>
                  <a:pt x="579626" y="985520"/>
                  <a:pt x="569466" y="1021080"/>
                </a:cubicBezTo>
                <a:cubicBezTo>
                  <a:pt x="480019" y="1736656"/>
                  <a:pt x="483526" y="1426130"/>
                  <a:pt x="508506" y="1950720"/>
                </a:cubicBezTo>
                <a:cubicBezTo>
                  <a:pt x="521089" y="1900390"/>
                  <a:pt x="530694" y="1866075"/>
                  <a:pt x="538986" y="1813560"/>
                </a:cubicBezTo>
                <a:cubicBezTo>
                  <a:pt x="566725" y="1637879"/>
                  <a:pt x="567453" y="1618317"/>
                  <a:pt x="584706" y="1463040"/>
                </a:cubicBezTo>
                <a:cubicBezTo>
                  <a:pt x="579626" y="1270000"/>
                  <a:pt x="580483" y="1076712"/>
                  <a:pt x="569466" y="883920"/>
                </a:cubicBezTo>
                <a:cubicBezTo>
                  <a:pt x="568550" y="867882"/>
                  <a:pt x="558122" y="914055"/>
                  <a:pt x="554226" y="929640"/>
                </a:cubicBezTo>
                <a:cubicBezTo>
                  <a:pt x="547944" y="954770"/>
                  <a:pt x="543244" y="980289"/>
                  <a:pt x="538986" y="1005840"/>
                </a:cubicBezTo>
                <a:cubicBezTo>
                  <a:pt x="510328" y="1177790"/>
                  <a:pt x="542044" y="1048476"/>
                  <a:pt x="493266" y="1219200"/>
                </a:cubicBezTo>
                <a:cubicBezTo>
                  <a:pt x="488186" y="1290320"/>
                  <a:pt x="487660" y="1361913"/>
                  <a:pt x="478026" y="1432560"/>
                </a:cubicBezTo>
                <a:cubicBezTo>
                  <a:pt x="472366" y="1474067"/>
                  <a:pt x="456323" y="1513519"/>
                  <a:pt x="447546" y="1554480"/>
                </a:cubicBezTo>
                <a:cubicBezTo>
                  <a:pt x="441071" y="1584695"/>
                  <a:pt x="437386" y="1615440"/>
                  <a:pt x="432306" y="1645920"/>
                </a:cubicBezTo>
                <a:lnTo>
                  <a:pt x="417066" y="1219200"/>
                </a:lnTo>
                <a:cubicBezTo>
                  <a:pt x="411986" y="1249680"/>
                  <a:pt x="404290" y="1279838"/>
                  <a:pt x="401826" y="1310640"/>
                </a:cubicBezTo>
                <a:cubicBezTo>
                  <a:pt x="387541" y="1489208"/>
                  <a:pt x="404921" y="1542101"/>
                  <a:pt x="371346" y="1676400"/>
                </a:cubicBezTo>
                <a:cubicBezTo>
                  <a:pt x="367450" y="1691985"/>
                  <a:pt x="361186" y="1706880"/>
                  <a:pt x="356106" y="1722120"/>
                </a:cubicBezTo>
                <a:cubicBezTo>
                  <a:pt x="387081" y="1815046"/>
                  <a:pt x="366169" y="1773598"/>
                  <a:pt x="386586" y="1630680"/>
                </a:cubicBezTo>
                <a:cubicBezTo>
                  <a:pt x="390249" y="1605037"/>
                  <a:pt x="396746" y="1579880"/>
                  <a:pt x="401826" y="1554480"/>
                </a:cubicBezTo>
                <a:cubicBezTo>
                  <a:pt x="406906" y="1488440"/>
                  <a:pt x="407241" y="1421862"/>
                  <a:pt x="417066" y="1356360"/>
                </a:cubicBezTo>
                <a:cubicBezTo>
                  <a:pt x="433777" y="1244954"/>
                  <a:pt x="443749" y="1280109"/>
                  <a:pt x="462786" y="1203960"/>
                </a:cubicBezTo>
                <a:cubicBezTo>
                  <a:pt x="469068" y="1178830"/>
                  <a:pt x="472946" y="1153160"/>
                  <a:pt x="478026" y="1127760"/>
                </a:cubicBezTo>
                <a:cubicBezTo>
                  <a:pt x="472946" y="1183640"/>
                  <a:pt x="469471" y="1239689"/>
                  <a:pt x="462786" y="1295400"/>
                </a:cubicBezTo>
                <a:cubicBezTo>
                  <a:pt x="454226" y="1366730"/>
                  <a:pt x="435177" y="1436975"/>
                  <a:pt x="432306" y="1508760"/>
                </a:cubicBezTo>
                <a:cubicBezTo>
                  <a:pt x="430063" y="1564826"/>
                  <a:pt x="442466" y="1620520"/>
                  <a:pt x="447546" y="1676400"/>
                </a:cubicBezTo>
                <a:cubicBezTo>
                  <a:pt x="442466" y="1452880"/>
                  <a:pt x="467176" y="1226682"/>
                  <a:pt x="432306" y="1005840"/>
                </a:cubicBezTo>
                <a:cubicBezTo>
                  <a:pt x="426118" y="966649"/>
                  <a:pt x="372637" y="1061212"/>
                  <a:pt x="356106" y="1097280"/>
                </a:cubicBezTo>
                <a:cubicBezTo>
                  <a:pt x="315946" y="1184901"/>
                  <a:pt x="302634" y="1283007"/>
                  <a:pt x="264666" y="1371600"/>
                </a:cubicBezTo>
                <a:cubicBezTo>
                  <a:pt x="249426" y="1407160"/>
                  <a:pt x="236248" y="1443676"/>
                  <a:pt x="218946" y="1478280"/>
                </a:cubicBezTo>
                <a:cubicBezTo>
                  <a:pt x="205699" y="1504774"/>
                  <a:pt x="185639" y="1527585"/>
                  <a:pt x="173226" y="1554480"/>
                </a:cubicBezTo>
                <a:cubicBezTo>
                  <a:pt x="81961" y="1752220"/>
                  <a:pt x="168088" y="1615527"/>
                  <a:pt x="97026" y="1722120"/>
                </a:cubicBezTo>
                <a:cubicBezTo>
                  <a:pt x="91946" y="1518920"/>
                  <a:pt x="115202" y="1313018"/>
                  <a:pt x="81786" y="1112520"/>
                </a:cubicBezTo>
                <a:cubicBezTo>
                  <a:pt x="63337" y="1001826"/>
                  <a:pt x="51306" y="1447800"/>
                  <a:pt x="51306" y="1447800"/>
                </a:cubicBezTo>
                <a:cubicBezTo>
                  <a:pt x="56386" y="1488440"/>
                  <a:pt x="48230" y="1533088"/>
                  <a:pt x="66546" y="1569720"/>
                </a:cubicBezTo>
                <a:cubicBezTo>
                  <a:pt x="75913" y="1588454"/>
                  <a:pt x="75767" y="1528822"/>
                  <a:pt x="81786" y="1508760"/>
                </a:cubicBezTo>
                <a:cubicBezTo>
                  <a:pt x="91018" y="1477986"/>
                  <a:pt x="100985" y="1447403"/>
                  <a:pt x="112266" y="1417320"/>
                </a:cubicBezTo>
                <a:cubicBezTo>
                  <a:pt x="131477" y="1366090"/>
                  <a:pt x="152906" y="1315720"/>
                  <a:pt x="173226" y="1264920"/>
                </a:cubicBezTo>
                <a:cubicBezTo>
                  <a:pt x="210066" y="1043878"/>
                  <a:pt x="179361" y="1138844"/>
                  <a:pt x="249426" y="975360"/>
                </a:cubicBezTo>
                <a:cubicBezTo>
                  <a:pt x="285442" y="1191458"/>
                  <a:pt x="249426" y="934223"/>
                  <a:pt x="249426" y="1341120"/>
                </a:cubicBezTo>
                <a:cubicBezTo>
                  <a:pt x="249426" y="1387121"/>
                  <a:pt x="259586" y="1432560"/>
                  <a:pt x="264666" y="1478280"/>
                </a:cubicBezTo>
                <a:cubicBezTo>
                  <a:pt x="269746" y="1437640"/>
                  <a:pt x="271324" y="1396407"/>
                  <a:pt x="279906" y="1356360"/>
                </a:cubicBezTo>
                <a:cubicBezTo>
                  <a:pt x="308256" y="1224059"/>
                  <a:pt x="325626" y="1299358"/>
                  <a:pt x="325626" y="1143000"/>
                </a:cubicBezTo>
                <a:cubicBezTo>
                  <a:pt x="325626" y="1122055"/>
                  <a:pt x="316140" y="1183821"/>
                  <a:pt x="310386" y="1203960"/>
                </a:cubicBezTo>
                <a:cubicBezTo>
                  <a:pt x="305973" y="1219406"/>
                  <a:pt x="300226" y="1234440"/>
                  <a:pt x="295146" y="1249680"/>
                </a:cubicBezTo>
                <a:cubicBezTo>
                  <a:pt x="290066" y="1290320"/>
                  <a:pt x="279906" y="1330644"/>
                  <a:pt x="279906" y="1371600"/>
                </a:cubicBezTo>
                <a:cubicBezTo>
                  <a:pt x="279906" y="1397503"/>
                  <a:pt x="276830" y="1466116"/>
                  <a:pt x="295146" y="1447800"/>
                </a:cubicBezTo>
                <a:cubicBezTo>
                  <a:pt x="320546" y="1422400"/>
                  <a:pt x="302309" y="1376121"/>
                  <a:pt x="310386" y="1341120"/>
                </a:cubicBezTo>
                <a:cubicBezTo>
                  <a:pt x="344087" y="1195082"/>
                  <a:pt x="324510" y="1297632"/>
                  <a:pt x="371346" y="1203960"/>
                </a:cubicBezTo>
                <a:cubicBezTo>
                  <a:pt x="378530" y="1189592"/>
                  <a:pt x="390482" y="1142655"/>
                  <a:pt x="386586" y="1158240"/>
                </a:cubicBezTo>
                <a:cubicBezTo>
                  <a:pt x="377616" y="1194119"/>
                  <a:pt x="366266" y="1229360"/>
                  <a:pt x="356106" y="1264920"/>
                </a:cubicBezTo>
                <a:cubicBezTo>
                  <a:pt x="351026" y="1330960"/>
                  <a:pt x="340866" y="1396805"/>
                  <a:pt x="340866" y="1463040"/>
                </a:cubicBezTo>
                <a:cubicBezTo>
                  <a:pt x="340866" y="1488943"/>
                  <a:pt x="330706" y="1544320"/>
                  <a:pt x="356106" y="1539240"/>
                </a:cubicBezTo>
                <a:cubicBezTo>
                  <a:pt x="392027" y="1532056"/>
                  <a:pt x="396746" y="1478280"/>
                  <a:pt x="417066" y="1447800"/>
                </a:cubicBezTo>
                <a:cubicBezTo>
                  <a:pt x="427226" y="1402080"/>
                  <a:pt x="435011" y="1355767"/>
                  <a:pt x="447546" y="1310640"/>
                </a:cubicBezTo>
                <a:cubicBezTo>
                  <a:pt x="460445" y="1264205"/>
                  <a:pt x="493266" y="1173480"/>
                  <a:pt x="493266" y="1173480"/>
                </a:cubicBezTo>
                <a:cubicBezTo>
                  <a:pt x="488197" y="1224170"/>
                  <a:pt x="462786" y="1469800"/>
                  <a:pt x="462786" y="1508760"/>
                </a:cubicBezTo>
                <a:cubicBezTo>
                  <a:pt x="462786" y="1564870"/>
                  <a:pt x="472946" y="1620520"/>
                  <a:pt x="478026" y="1676400"/>
                </a:cubicBezTo>
                <a:cubicBezTo>
                  <a:pt x="488186" y="1661160"/>
                  <a:pt x="501291" y="1647515"/>
                  <a:pt x="508506" y="1630680"/>
                </a:cubicBezTo>
                <a:cubicBezTo>
                  <a:pt x="525048" y="1592082"/>
                  <a:pt x="533492" y="1492339"/>
                  <a:pt x="538986" y="1463040"/>
                </a:cubicBezTo>
                <a:cubicBezTo>
                  <a:pt x="547617" y="1417007"/>
                  <a:pt x="569466" y="1372715"/>
                  <a:pt x="569466" y="1325880"/>
                </a:cubicBezTo>
                <a:cubicBezTo>
                  <a:pt x="569466" y="1307564"/>
                  <a:pt x="547177" y="1355217"/>
                  <a:pt x="538986" y="1371600"/>
                </a:cubicBezTo>
                <a:cubicBezTo>
                  <a:pt x="526752" y="1396069"/>
                  <a:pt x="518666" y="1422400"/>
                  <a:pt x="508506" y="1447800"/>
                </a:cubicBezTo>
                <a:cubicBezTo>
                  <a:pt x="503426" y="1508760"/>
                  <a:pt x="491002" y="1569551"/>
                  <a:pt x="493266" y="1630680"/>
                </a:cubicBezTo>
                <a:cubicBezTo>
                  <a:pt x="496111" y="1707502"/>
                  <a:pt x="469388" y="1913638"/>
                  <a:pt x="523746" y="1859280"/>
                </a:cubicBezTo>
                <a:cubicBezTo>
                  <a:pt x="588504" y="1794522"/>
                  <a:pt x="532461" y="1676308"/>
                  <a:pt x="538986" y="1584960"/>
                </a:cubicBezTo>
                <a:cubicBezTo>
                  <a:pt x="542623" y="1534036"/>
                  <a:pt x="549146" y="1483360"/>
                  <a:pt x="554226" y="1432560"/>
                </a:cubicBezTo>
                <a:cubicBezTo>
                  <a:pt x="549146" y="1412240"/>
                  <a:pt x="549762" y="1353639"/>
                  <a:pt x="538986" y="1371600"/>
                </a:cubicBezTo>
                <a:cubicBezTo>
                  <a:pt x="526549" y="1392329"/>
                  <a:pt x="481426" y="1643400"/>
                  <a:pt x="493266" y="1661160"/>
                </a:cubicBezTo>
                <a:cubicBezTo>
                  <a:pt x="514726" y="1693350"/>
                  <a:pt x="523746" y="1590040"/>
                  <a:pt x="538986" y="1554480"/>
                </a:cubicBezTo>
                <a:cubicBezTo>
                  <a:pt x="544066" y="1427480"/>
                  <a:pt x="554226" y="1300582"/>
                  <a:pt x="554226" y="1173480"/>
                </a:cubicBezTo>
                <a:cubicBezTo>
                  <a:pt x="554226" y="874935"/>
                  <a:pt x="561238" y="889251"/>
                  <a:pt x="508506" y="1021080"/>
                </a:cubicBezTo>
                <a:cubicBezTo>
                  <a:pt x="474362" y="1669824"/>
                  <a:pt x="506620" y="1186343"/>
                  <a:pt x="478026" y="457200"/>
                </a:cubicBezTo>
                <a:cubicBezTo>
                  <a:pt x="477011" y="431317"/>
                  <a:pt x="467866" y="508000"/>
                  <a:pt x="462786" y="533400"/>
                </a:cubicBezTo>
                <a:cubicBezTo>
                  <a:pt x="457706" y="396240"/>
                  <a:pt x="468952" y="257494"/>
                  <a:pt x="447546" y="121920"/>
                </a:cubicBezTo>
                <a:cubicBezTo>
                  <a:pt x="441013" y="80542"/>
                  <a:pt x="428574" y="203561"/>
                  <a:pt x="417066" y="243840"/>
                </a:cubicBezTo>
                <a:cubicBezTo>
                  <a:pt x="408240" y="274733"/>
                  <a:pt x="396746" y="304800"/>
                  <a:pt x="386586" y="335280"/>
                </a:cubicBezTo>
                <a:cubicBezTo>
                  <a:pt x="381506" y="401320"/>
                  <a:pt x="324511" y="486565"/>
                  <a:pt x="371346" y="533400"/>
                </a:cubicBezTo>
                <a:cubicBezTo>
                  <a:pt x="415046" y="577100"/>
                  <a:pt x="400061" y="412296"/>
                  <a:pt x="401826" y="350520"/>
                </a:cubicBezTo>
                <a:cubicBezTo>
                  <a:pt x="405166" y="233617"/>
                  <a:pt x="391666" y="116840"/>
                  <a:pt x="386586" y="0"/>
                </a:cubicBezTo>
                <a:cubicBezTo>
                  <a:pt x="217050" y="423840"/>
                  <a:pt x="369817" y="45078"/>
                  <a:pt x="218946" y="411480"/>
                </a:cubicBezTo>
                <a:cubicBezTo>
                  <a:pt x="208530" y="436776"/>
                  <a:pt x="198626" y="462280"/>
                  <a:pt x="188466" y="487680"/>
                </a:cubicBezTo>
                <a:lnTo>
                  <a:pt x="157986" y="563880"/>
                </a:lnTo>
                <a:cubicBezTo>
                  <a:pt x="152906" y="436880"/>
                  <a:pt x="159919" y="308816"/>
                  <a:pt x="142746" y="182880"/>
                </a:cubicBezTo>
                <a:cubicBezTo>
                  <a:pt x="140271" y="164732"/>
                  <a:pt x="118841" y="211505"/>
                  <a:pt x="112266" y="228600"/>
                </a:cubicBezTo>
                <a:cubicBezTo>
                  <a:pt x="93227" y="278102"/>
                  <a:pt x="81116" y="330004"/>
                  <a:pt x="66546" y="381000"/>
                </a:cubicBezTo>
                <a:cubicBezTo>
                  <a:pt x="49947" y="439096"/>
                  <a:pt x="34162" y="536256"/>
                  <a:pt x="5586" y="579120"/>
                </a:cubicBezTo>
                <a:cubicBezTo>
                  <a:pt x="-11554" y="604831"/>
                  <a:pt x="15746" y="518160"/>
                  <a:pt x="20826" y="487680"/>
                </a:cubicBezTo>
                <a:cubicBezTo>
                  <a:pt x="25906" y="457200"/>
                  <a:pt x="26294" y="425555"/>
                  <a:pt x="36066" y="396240"/>
                </a:cubicBezTo>
                <a:cubicBezTo>
                  <a:pt x="74737" y="280226"/>
                  <a:pt x="60245" y="336305"/>
                  <a:pt x="81786" y="228600"/>
                </a:cubicBezTo>
                <a:cubicBezTo>
                  <a:pt x="86866" y="325120"/>
                  <a:pt x="63995" y="427326"/>
                  <a:pt x="97026" y="518160"/>
                </a:cubicBezTo>
                <a:cubicBezTo>
                  <a:pt x="111859" y="558950"/>
                  <a:pt x="130822" y="437974"/>
                  <a:pt x="142746" y="396240"/>
                </a:cubicBezTo>
                <a:cubicBezTo>
                  <a:pt x="151235" y="366528"/>
                  <a:pt x="146893" y="333641"/>
                  <a:pt x="157986" y="304800"/>
                </a:cubicBezTo>
                <a:cubicBezTo>
                  <a:pt x="173906" y="263408"/>
                  <a:pt x="220434" y="195888"/>
                  <a:pt x="249426" y="152400"/>
                </a:cubicBezTo>
                <a:cubicBezTo>
                  <a:pt x="254506" y="254000"/>
                  <a:pt x="211351" y="370563"/>
                  <a:pt x="264666" y="457200"/>
                </a:cubicBezTo>
                <a:cubicBezTo>
                  <a:pt x="291023" y="500029"/>
                  <a:pt x="371346" y="350520"/>
                  <a:pt x="371346" y="350520"/>
                </a:cubicBezTo>
                <a:cubicBezTo>
                  <a:pt x="324733" y="583587"/>
                  <a:pt x="396225" y="216488"/>
                  <a:pt x="340866" y="548640"/>
                </a:cubicBezTo>
                <a:cubicBezTo>
                  <a:pt x="337423" y="569300"/>
                  <a:pt x="321518" y="630139"/>
                  <a:pt x="325626" y="609600"/>
                </a:cubicBezTo>
                <a:cubicBezTo>
                  <a:pt x="345410" y="510682"/>
                  <a:pt x="362442" y="447097"/>
                  <a:pt x="386586" y="350520"/>
                </a:cubicBezTo>
                <a:cubicBezTo>
                  <a:pt x="381506" y="416560"/>
                  <a:pt x="379085" y="482859"/>
                  <a:pt x="371346" y="548640"/>
                </a:cubicBezTo>
                <a:cubicBezTo>
                  <a:pt x="368899" y="569442"/>
                  <a:pt x="356106" y="630545"/>
                  <a:pt x="356106" y="609600"/>
                </a:cubicBezTo>
                <a:cubicBezTo>
                  <a:pt x="356106" y="553882"/>
                  <a:pt x="432222" y="350856"/>
                  <a:pt x="432306" y="350520"/>
                </a:cubicBezTo>
                <a:cubicBezTo>
                  <a:pt x="437386" y="330200"/>
                  <a:pt x="451654" y="269021"/>
                  <a:pt x="447546" y="289560"/>
                </a:cubicBezTo>
                <a:cubicBezTo>
                  <a:pt x="438361" y="335486"/>
                  <a:pt x="427226" y="381000"/>
                  <a:pt x="417066" y="426720"/>
                </a:cubicBezTo>
                <a:cubicBezTo>
                  <a:pt x="422146" y="457200"/>
                  <a:pt x="401406" y="518160"/>
                  <a:pt x="432306" y="518160"/>
                </a:cubicBezTo>
                <a:cubicBezTo>
                  <a:pt x="470138" y="518160"/>
                  <a:pt x="478026" y="206060"/>
                  <a:pt x="478026" y="259080"/>
                </a:cubicBezTo>
                <a:cubicBezTo>
                  <a:pt x="478026" y="456754"/>
                  <a:pt x="482672" y="422726"/>
                  <a:pt x="432306" y="548640"/>
                </a:cubicBezTo>
                <a:cubicBezTo>
                  <a:pt x="422146" y="624840"/>
                  <a:pt x="347468" y="722882"/>
                  <a:pt x="401826" y="777240"/>
                </a:cubicBezTo>
                <a:cubicBezTo>
                  <a:pt x="425356" y="800770"/>
                  <a:pt x="466123" y="554499"/>
                  <a:pt x="478026" y="502920"/>
                </a:cubicBezTo>
                <a:cubicBezTo>
                  <a:pt x="487446" y="462102"/>
                  <a:pt x="497484" y="421415"/>
                  <a:pt x="508506" y="381000"/>
                </a:cubicBezTo>
                <a:cubicBezTo>
                  <a:pt x="512733" y="365502"/>
                  <a:pt x="526387" y="319434"/>
                  <a:pt x="523746" y="335280"/>
                </a:cubicBezTo>
                <a:cubicBezTo>
                  <a:pt x="516046" y="381478"/>
                  <a:pt x="503993" y="426850"/>
                  <a:pt x="493266" y="472440"/>
                </a:cubicBezTo>
                <a:cubicBezTo>
                  <a:pt x="483671" y="513217"/>
                  <a:pt x="469673" y="553039"/>
                  <a:pt x="462786" y="594360"/>
                </a:cubicBezTo>
                <a:cubicBezTo>
                  <a:pt x="460919" y="605565"/>
                  <a:pt x="478026" y="563880"/>
                  <a:pt x="478026" y="563880"/>
                </a:cubicBezTo>
                <a:cubicBezTo>
                  <a:pt x="483106" y="523240"/>
                  <a:pt x="487038" y="482440"/>
                  <a:pt x="493266" y="441960"/>
                </a:cubicBezTo>
                <a:cubicBezTo>
                  <a:pt x="497205" y="416358"/>
                  <a:pt x="526822" y="347444"/>
                  <a:pt x="508506" y="365760"/>
                </a:cubicBezTo>
                <a:cubicBezTo>
                  <a:pt x="485788" y="388478"/>
                  <a:pt x="490682" y="427669"/>
                  <a:pt x="478026" y="457200"/>
                </a:cubicBezTo>
                <a:cubicBezTo>
                  <a:pt x="460128" y="498963"/>
                  <a:pt x="434366" y="537105"/>
                  <a:pt x="417066" y="579120"/>
                </a:cubicBezTo>
                <a:cubicBezTo>
                  <a:pt x="398716" y="623683"/>
                  <a:pt x="385519" y="670218"/>
                  <a:pt x="371346" y="716280"/>
                </a:cubicBezTo>
                <a:cubicBezTo>
                  <a:pt x="365186" y="736299"/>
                  <a:pt x="353508" y="798024"/>
                  <a:pt x="356106" y="777240"/>
                </a:cubicBezTo>
                <a:cubicBezTo>
                  <a:pt x="363771" y="715916"/>
                  <a:pt x="378236" y="655594"/>
                  <a:pt x="386586" y="594360"/>
                </a:cubicBezTo>
                <a:cubicBezTo>
                  <a:pt x="393484" y="543775"/>
                  <a:pt x="391308" y="491918"/>
                  <a:pt x="401826" y="441960"/>
                </a:cubicBezTo>
                <a:cubicBezTo>
                  <a:pt x="411754" y="394801"/>
                  <a:pt x="447546" y="304800"/>
                  <a:pt x="447546" y="304800"/>
                </a:cubicBezTo>
                <a:cubicBezTo>
                  <a:pt x="414354" y="620121"/>
                  <a:pt x="436100" y="499191"/>
                  <a:pt x="401826" y="670560"/>
                </a:cubicBezTo>
                <a:cubicBezTo>
                  <a:pt x="406906" y="594360"/>
                  <a:pt x="411424" y="518120"/>
                  <a:pt x="417066" y="441960"/>
                </a:cubicBezTo>
                <a:cubicBezTo>
                  <a:pt x="421585" y="380956"/>
                  <a:pt x="432306" y="320251"/>
                  <a:pt x="432306" y="259080"/>
                </a:cubicBezTo>
                <a:cubicBezTo>
                  <a:pt x="432306" y="218124"/>
                  <a:pt x="422146" y="177800"/>
                  <a:pt x="417066" y="137160"/>
                </a:cubicBezTo>
                <a:cubicBezTo>
                  <a:pt x="401826" y="187960"/>
                  <a:pt x="387166" y="238937"/>
                  <a:pt x="371346" y="289560"/>
                </a:cubicBezTo>
                <a:cubicBezTo>
                  <a:pt x="361763" y="320226"/>
                  <a:pt x="347167" y="349495"/>
                  <a:pt x="340866" y="381000"/>
                </a:cubicBezTo>
                <a:cubicBezTo>
                  <a:pt x="335786" y="406400"/>
                  <a:pt x="331245" y="431914"/>
                  <a:pt x="325626" y="457200"/>
                </a:cubicBezTo>
                <a:cubicBezTo>
                  <a:pt x="321082" y="477647"/>
                  <a:pt x="303762" y="538031"/>
                  <a:pt x="310386" y="518160"/>
                </a:cubicBezTo>
                <a:cubicBezTo>
                  <a:pt x="322081" y="483075"/>
                  <a:pt x="330239" y="446903"/>
                  <a:pt x="340866" y="411480"/>
                </a:cubicBezTo>
                <a:cubicBezTo>
                  <a:pt x="345482" y="396093"/>
                  <a:pt x="356106" y="349696"/>
                  <a:pt x="356106" y="365760"/>
                </a:cubicBezTo>
                <a:cubicBezTo>
                  <a:pt x="356106" y="381473"/>
                  <a:pt x="331504" y="482348"/>
                  <a:pt x="325626" y="502920"/>
                </a:cubicBezTo>
                <a:cubicBezTo>
                  <a:pt x="321213" y="518366"/>
                  <a:pt x="310386" y="564704"/>
                  <a:pt x="310386" y="548640"/>
                </a:cubicBezTo>
                <a:cubicBezTo>
                  <a:pt x="310386" y="466510"/>
                  <a:pt x="319304" y="466683"/>
                  <a:pt x="356106" y="411480"/>
                </a:cubicBezTo>
                <a:cubicBezTo>
                  <a:pt x="351026" y="467360"/>
                  <a:pt x="348801" y="523574"/>
                  <a:pt x="340866" y="579120"/>
                </a:cubicBezTo>
                <a:cubicBezTo>
                  <a:pt x="338594" y="595023"/>
                  <a:pt x="319859" y="639834"/>
                  <a:pt x="325626" y="624840"/>
                </a:cubicBezTo>
                <a:cubicBezTo>
                  <a:pt x="356788" y="543819"/>
                  <a:pt x="389615" y="463352"/>
                  <a:pt x="417066" y="381000"/>
                </a:cubicBezTo>
                <a:cubicBezTo>
                  <a:pt x="422146" y="365760"/>
                  <a:pt x="436922" y="319893"/>
                  <a:pt x="432306" y="335280"/>
                </a:cubicBezTo>
                <a:cubicBezTo>
                  <a:pt x="417066" y="386080"/>
                  <a:pt x="396987" y="435673"/>
                  <a:pt x="386586" y="487680"/>
                </a:cubicBezTo>
                <a:cubicBezTo>
                  <a:pt x="381221" y="514505"/>
                  <a:pt x="409205" y="437683"/>
                  <a:pt x="417066" y="411480"/>
                </a:cubicBezTo>
                <a:cubicBezTo>
                  <a:pt x="424509" y="386669"/>
                  <a:pt x="424115" y="359854"/>
                  <a:pt x="432306" y="335280"/>
                </a:cubicBezTo>
                <a:cubicBezTo>
                  <a:pt x="439490" y="313727"/>
                  <a:pt x="462786" y="297038"/>
                  <a:pt x="462786" y="274320"/>
                </a:cubicBezTo>
                <a:cubicBezTo>
                  <a:pt x="462786" y="256004"/>
                  <a:pt x="443296" y="305387"/>
                  <a:pt x="432306" y="320040"/>
                </a:cubicBezTo>
                <a:cubicBezTo>
                  <a:pt x="412789" y="346062"/>
                  <a:pt x="388081" y="368348"/>
                  <a:pt x="371346" y="396240"/>
                </a:cubicBezTo>
                <a:cubicBezTo>
                  <a:pt x="357271" y="419698"/>
                  <a:pt x="351977" y="447441"/>
                  <a:pt x="340866" y="472440"/>
                </a:cubicBezTo>
                <a:cubicBezTo>
                  <a:pt x="331639" y="493200"/>
                  <a:pt x="320546" y="513080"/>
                  <a:pt x="310386" y="533400"/>
                </a:cubicBezTo>
                <a:cubicBezTo>
                  <a:pt x="290066" y="518160"/>
                  <a:pt x="274826" y="487680"/>
                  <a:pt x="249426" y="487680"/>
                </a:cubicBezTo>
                <a:cubicBezTo>
                  <a:pt x="227873" y="487680"/>
                  <a:pt x="222983" y="543039"/>
                  <a:pt x="203706" y="533400"/>
                </a:cubicBezTo>
                <a:cubicBezTo>
                  <a:pt x="184972" y="524033"/>
                  <a:pt x="209579" y="491174"/>
                  <a:pt x="218946" y="472440"/>
                </a:cubicBezTo>
                <a:cubicBezTo>
                  <a:pt x="230305" y="449722"/>
                  <a:pt x="252503" y="433779"/>
                  <a:pt x="264666" y="411480"/>
                </a:cubicBezTo>
                <a:cubicBezTo>
                  <a:pt x="397004" y="168861"/>
                  <a:pt x="251334" y="393378"/>
                  <a:pt x="340866" y="259080"/>
                </a:cubicBezTo>
                <a:cubicBezTo>
                  <a:pt x="345946" y="289560"/>
                  <a:pt x="359518" y="319809"/>
                  <a:pt x="356106" y="350520"/>
                </a:cubicBezTo>
                <a:cubicBezTo>
                  <a:pt x="349167" y="412972"/>
                  <a:pt x="282285" y="589602"/>
                  <a:pt x="310386" y="533400"/>
                </a:cubicBezTo>
                <a:cubicBezTo>
                  <a:pt x="379763" y="394646"/>
                  <a:pt x="311258" y="538841"/>
                  <a:pt x="356106" y="426720"/>
                </a:cubicBezTo>
                <a:cubicBezTo>
                  <a:pt x="370474" y="390799"/>
                  <a:pt x="374469" y="292683"/>
                  <a:pt x="401826" y="320040"/>
                </a:cubicBezTo>
                <a:cubicBezTo>
                  <a:pt x="431447" y="349661"/>
                  <a:pt x="384593" y="402219"/>
                  <a:pt x="371346" y="441960"/>
                </a:cubicBezTo>
                <a:cubicBezTo>
                  <a:pt x="353123" y="496629"/>
                  <a:pt x="321526" y="556840"/>
                  <a:pt x="295146" y="609600"/>
                </a:cubicBezTo>
                <a:cubicBezTo>
                  <a:pt x="300226" y="584200"/>
                  <a:pt x="304767" y="558686"/>
                  <a:pt x="310386" y="533400"/>
                </a:cubicBezTo>
                <a:cubicBezTo>
                  <a:pt x="314930" y="512953"/>
                  <a:pt x="327118" y="493332"/>
                  <a:pt x="325626" y="472440"/>
                </a:cubicBezTo>
                <a:cubicBezTo>
                  <a:pt x="321935" y="420766"/>
                  <a:pt x="305306" y="370840"/>
                  <a:pt x="295146" y="320040"/>
                </a:cubicBezTo>
                <a:cubicBezTo>
                  <a:pt x="227384" y="489446"/>
                  <a:pt x="264535" y="426916"/>
                  <a:pt x="203706" y="518160"/>
                </a:cubicBezTo>
                <a:cubicBezTo>
                  <a:pt x="208786" y="472440"/>
                  <a:pt x="211383" y="426375"/>
                  <a:pt x="218946" y="381000"/>
                </a:cubicBezTo>
                <a:cubicBezTo>
                  <a:pt x="221587" y="365154"/>
                  <a:pt x="229773" y="350726"/>
                  <a:pt x="234186" y="335280"/>
                </a:cubicBezTo>
                <a:cubicBezTo>
                  <a:pt x="239940" y="315141"/>
                  <a:pt x="244346" y="294640"/>
                  <a:pt x="249426" y="274320"/>
                </a:cubicBezTo>
                <a:cubicBezTo>
                  <a:pt x="244346" y="325120"/>
                  <a:pt x="243058" y="376443"/>
                  <a:pt x="234186" y="426720"/>
                </a:cubicBezTo>
                <a:cubicBezTo>
                  <a:pt x="215540" y="532381"/>
                  <a:pt x="159792" y="610250"/>
                  <a:pt x="264666" y="426720"/>
                </a:cubicBezTo>
                <a:cubicBezTo>
                  <a:pt x="269746" y="401320"/>
                  <a:pt x="256738" y="338936"/>
                  <a:pt x="279906" y="350520"/>
                </a:cubicBezTo>
                <a:cubicBezTo>
                  <a:pt x="307544" y="364339"/>
                  <a:pt x="297944" y="411186"/>
                  <a:pt x="295146" y="441960"/>
                </a:cubicBezTo>
                <a:cubicBezTo>
                  <a:pt x="292669" y="469204"/>
                  <a:pt x="284010" y="498816"/>
                  <a:pt x="264666" y="518160"/>
                </a:cubicBezTo>
                <a:cubicBezTo>
                  <a:pt x="249855" y="532971"/>
                  <a:pt x="275362" y="477647"/>
                  <a:pt x="279906" y="457200"/>
                </a:cubicBezTo>
                <a:cubicBezTo>
                  <a:pt x="285525" y="431914"/>
                  <a:pt x="290066" y="406400"/>
                  <a:pt x="295146" y="381000"/>
                </a:cubicBezTo>
                <a:cubicBezTo>
                  <a:pt x="300226" y="396240"/>
                  <a:pt x="312160" y="410754"/>
                  <a:pt x="310386" y="426720"/>
                </a:cubicBezTo>
                <a:cubicBezTo>
                  <a:pt x="308613" y="442681"/>
                  <a:pt x="264666" y="549151"/>
                  <a:pt x="264666" y="579120"/>
                </a:cubicBezTo>
                <a:cubicBezTo>
                  <a:pt x="264666" y="595184"/>
                  <a:pt x="275493" y="548846"/>
                  <a:pt x="279906" y="533400"/>
                </a:cubicBezTo>
                <a:cubicBezTo>
                  <a:pt x="304509" y="447290"/>
                  <a:pt x="279225" y="496322"/>
                  <a:pt x="325626" y="426720"/>
                </a:cubicBezTo>
                <a:cubicBezTo>
                  <a:pt x="318832" y="467482"/>
                  <a:pt x="305796" y="551760"/>
                  <a:pt x="295146" y="594360"/>
                </a:cubicBezTo>
                <a:cubicBezTo>
                  <a:pt x="291250" y="609945"/>
                  <a:pt x="268547" y="651439"/>
                  <a:pt x="279906" y="640080"/>
                </a:cubicBezTo>
                <a:cubicBezTo>
                  <a:pt x="295970" y="624016"/>
                  <a:pt x="298345" y="598385"/>
                  <a:pt x="310386" y="579120"/>
                </a:cubicBezTo>
                <a:cubicBezTo>
                  <a:pt x="323848" y="557581"/>
                  <a:pt x="340866" y="538480"/>
                  <a:pt x="356106" y="518160"/>
                </a:cubicBezTo>
                <a:cubicBezTo>
                  <a:pt x="366266" y="538480"/>
                  <a:pt x="383648" y="556592"/>
                  <a:pt x="386586" y="579120"/>
                </a:cubicBezTo>
                <a:cubicBezTo>
                  <a:pt x="399087" y="674962"/>
                  <a:pt x="369318" y="777657"/>
                  <a:pt x="401826" y="868680"/>
                </a:cubicBezTo>
                <a:cubicBezTo>
                  <a:pt x="412766" y="899313"/>
                  <a:pt x="446051" y="820372"/>
                  <a:pt x="462786" y="792480"/>
                </a:cubicBezTo>
                <a:cubicBezTo>
                  <a:pt x="476861" y="769022"/>
                  <a:pt x="480166" y="740296"/>
                  <a:pt x="493266" y="716280"/>
                </a:cubicBezTo>
                <a:cubicBezTo>
                  <a:pt x="510808" y="684121"/>
                  <a:pt x="533906" y="655320"/>
                  <a:pt x="554226" y="624840"/>
                </a:cubicBezTo>
                <a:cubicBezTo>
                  <a:pt x="559306" y="655320"/>
                  <a:pt x="569466" y="685380"/>
                  <a:pt x="569466" y="716280"/>
                </a:cubicBezTo>
                <a:cubicBezTo>
                  <a:pt x="569466" y="752201"/>
                  <a:pt x="524338" y="803035"/>
                  <a:pt x="554226" y="822960"/>
                </a:cubicBezTo>
                <a:cubicBezTo>
                  <a:pt x="575363" y="837051"/>
                  <a:pt x="638365" y="700402"/>
                  <a:pt x="645666" y="685800"/>
                </a:cubicBezTo>
                <a:cubicBezTo>
                  <a:pt x="640586" y="726440"/>
                  <a:pt x="639503" y="767782"/>
                  <a:pt x="630426" y="807720"/>
                </a:cubicBezTo>
                <a:cubicBezTo>
                  <a:pt x="590013" y="985536"/>
                  <a:pt x="524023" y="1127114"/>
                  <a:pt x="615186" y="914400"/>
                </a:cubicBezTo>
                <a:cubicBezTo>
                  <a:pt x="620266" y="889000"/>
                  <a:pt x="624144" y="863330"/>
                  <a:pt x="630426" y="838200"/>
                </a:cubicBezTo>
                <a:cubicBezTo>
                  <a:pt x="634322" y="822615"/>
                  <a:pt x="645666" y="776416"/>
                  <a:pt x="645666" y="792480"/>
                </a:cubicBezTo>
                <a:cubicBezTo>
                  <a:pt x="645666" y="823380"/>
                  <a:pt x="637920" y="853942"/>
                  <a:pt x="630426" y="883920"/>
                </a:cubicBezTo>
                <a:cubicBezTo>
                  <a:pt x="589066" y="1049361"/>
                  <a:pt x="586279" y="1033174"/>
                  <a:pt x="508506" y="1188720"/>
                </a:cubicBezTo>
                <a:cubicBezTo>
                  <a:pt x="503426" y="1214120"/>
                  <a:pt x="493266" y="1239017"/>
                  <a:pt x="493266" y="1264920"/>
                </a:cubicBezTo>
                <a:cubicBezTo>
                  <a:pt x="493266" y="1285865"/>
                  <a:pt x="508506" y="1183015"/>
                  <a:pt x="508506" y="1203960"/>
                </a:cubicBezTo>
                <a:cubicBezTo>
                  <a:pt x="508506" y="1238374"/>
                  <a:pt x="467975" y="1393867"/>
                  <a:pt x="478026" y="1417320"/>
                </a:cubicBezTo>
                <a:cubicBezTo>
                  <a:pt x="486277" y="1436572"/>
                  <a:pt x="518666" y="1407160"/>
                  <a:pt x="538986" y="1402080"/>
                </a:cubicBezTo>
                <a:cubicBezTo>
                  <a:pt x="549146" y="1361440"/>
                  <a:pt x="557147" y="1320198"/>
                  <a:pt x="569466" y="1280160"/>
                </a:cubicBezTo>
                <a:cubicBezTo>
                  <a:pt x="577511" y="1254013"/>
                  <a:pt x="580602" y="1184616"/>
                  <a:pt x="599946" y="1203960"/>
                </a:cubicBezTo>
                <a:cubicBezTo>
                  <a:pt x="628906" y="1232920"/>
                  <a:pt x="610106" y="1285240"/>
                  <a:pt x="615186" y="1325880"/>
                </a:cubicBezTo>
                <a:cubicBezTo>
                  <a:pt x="570271" y="1475595"/>
                  <a:pt x="568376" y="1468491"/>
                  <a:pt x="538986" y="1615440"/>
                </a:cubicBezTo>
                <a:cubicBezTo>
                  <a:pt x="534878" y="1635979"/>
                  <a:pt x="547602" y="1574351"/>
                  <a:pt x="554226" y="1554480"/>
                </a:cubicBezTo>
                <a:cubicBezTo>
                  <a:pt x="567951" y="1513304"/>
                  <a:pt x="584706" y="1473200"/>
                  <a:pt x="599946" y="1432560"/>
                </a:cubicBezTo>
                <a:cubicBezTo>
                  <a:pt x="605026" y="1397000"/>
                  <a:pt x="626545" y="1291802"/>
                  <a:pt x="615186" y="1325880"/>
                </a:cubicBezTo>
                <a:cubicBezTo>
                  <a:pt x="588692" y="1405362"/>
                  <a:pt x="580720" y="1490238"/>
                  <a:pt x="554226" y="1569720"/>
                </a:cubicBezTo>
                <a:lnTo>
                  <a:pt x="508506" y="1706880"/>
                </a:lnTo>
                <a:cubicBezTo>
                  <a:pt x="513586" y="1635760"/>
                  <a:pt x="517291" y="1564528"/>
                  <a:pt x="523746" y="1493520"/>
                </a:cubicBezTo>
                <a:cubicBezTo>
                  <a:pt x="527454" y="1452732"/>
                  <a:pt x="531660" y="1411896"/>
                  <a:pt x="538986" y="1371600"/>
                </a:cubicBezTo>
                <a:cubicBezTo>
                  <a:pt x="541860" y="1355795"/>
                  <a:pt x="558453" y="1310382"/>
                  <a:pt x="554226" y="1325880"/>
                </a:cubicBezTo>
                <a:cubicBezTo>
                  <a:pt x="495533" y="1541089"/>
                  <a:pt x="517118" y="1479609"/>
                  <a:pt x="462786" y="1615440"/>
                </a:cubicBezTo>
                <a:cubicBezTo>
                  <a:pt x="474123" y="1422704"/>
                  <a:pt x="477357" y="1341194"/>
                  <a:pt x="493266" y="1158240"/>
                </a:cubicBezTo>
                <a:cubicBezTo>
                  <a:pt x="497689" y="1107379"/>
                  <a:pt x="500544" y="1056269"/>
                  <a:pt x="508506" y="1005840"/>
                </a:cubicBezTo>
                <a:cubicBezTo>
                  <a:pt x="515811" y="959578"/>
                  <a:pt x="553797" y="913112"/>
                  <a:pt x="538986" y="868680"/>
                </a:cubicBezTo>
                <a:cubicBezTo>
                  <a:pt x="528210" y="836351"/>
                  <a:pt x="509422" y="930116"/>
                  <a:pt x="493266" y="960120"/>
                </a:cubicBezTo>
                <a:cubicBezTo>
                  <a:pt x="473849" y="996181"/>
                  <a:pt x="452626" y="1031240"/>
                  <a:pt x="432306" y="1066800"/>
                </a:cubicBezTo>
                <a:cubicBezTo>
                  <a:pt x="422146" y="1107440"/>
                  <a:pt x="412848" y="1148305"/>
                  <a:pt x="401826" y="1188720"/>
                </a:cubicBezTo>
                <a:cubicBezTo>
                  <a:pt x="397599" y="1204218"/>
                  <a:pt x="383945" y="1250286"/>
                  <a:pt x="386586" y="1234440"/>
                </a:cubicBezTo>
                <a:cubicBezTo>
                  <a:pt x="399361" y="1157788"/>
                  <a:pt x="432306" y="1005840"/>
                  <a:pt x="432306" y="1005840"/>
                </a:cubicBezTo>
                <a:cubicBezTo>
                  <a:pt x="427226" y="889000"/>
                  <a:pt x="440002" y="769999"/>
                  <a:pt x="417066" y="655320"/>
                </a:cubicBezTo>
                <a:cubicBezTo>
                  <a:pt x="408851" y="614243"/>
                  <a:pt x="391782" y="735673"/>
                  <a:pt x="386586" y="777240"/>
                </a:cubicBezTo>
                <a:cubicBezTo>
                  <a:pt x="381545" y="817566"/>
                  <a:pt x="386586" y="858520"/>
                  <a:pt x="386586" y="899160"/>
                </a:cubicBezTo>
                <a:lnTo>
                  <a:pt x="615186" y="7620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221480" y="1036320"/>
            <a:ext cx="5059680" cy="441960"/>
          </a:xfrm>
          <a:custGeom>
            <a:avLst/>
            <a:gdLst>
              <a:gd name="connsiteX0" fmla="*/ 731520 w 5059680"/>
              <a:gd name="connsiteY0" fmla="*/ 137160 h 441960"/>
              <a:gd name="connsiteX1" fmla="*/ 731520 w 5059680"/>
              <a:gd name="connsiteY1" fmla="*/ 137160 h 441960"/>
              <a:gd name="connsiteX2" fmla="*/ 777240 w 5059680"/>
              <a:gd name="connsiteY2" fmla="*/ 259080 h 441960"/>
              <a:gd name="connsiteX3" fmla="*/ 868680 w 5059680"/>
              <a:gd name="connsiteY3" fmla="*/ 335280 h 441960"/>
              <a:gd name="connsiteX4" fmla="*/ 914400 w 5059680"/>
              <a:gd name="connsiteY4" fmla="*/ 350520 h 441960"/>
              <a:gd name="connsiteX5" fmla="*/ 960120 w 5059680"/>
              <a:gd name="connsiteY5" fmla="*/ 381000 h 441960"/>
              <a:gd name="connsiteX6" fmla="*/ 1005840 w 5059680"/>
              <a:gd name="connsiteY6" fmla="*/ 396240 h 441960"/>
              <a:gd name="connsiteX7" fmla="*/ 1097280 w 5059680"/>
              <a:gd name="connsiteY7" fmla="*/ 441960 h 441960"/>
              <a:gd name="connsiteX8" fmla="*/ 1127760 w 5059680"/>
              <a:gd name="connsiteY8" fmla="*/ 396240 h 441960"/>
              <a:gd name="connsiteX9" fmla="*/ 1203960 w 5059680"/>
              <a:gd name="connsiteY9" fmla="*/ 381000 h 441960"/>
              <a:gd name="connsiteX10" fmla="*/ 1310640 w 5059680"/>
              <a:gd name="connsiteY10" fmla="*/ 350520 h 441960"/>
              <a:gd name="connsiteX11" fmla="*/ 1280160 w 5059680"/>
              <a:gd name="connsiteY11" fmla="*/ 259080 h 441960"/>
              <a:gd name="connsiteX12" fmla="*/ 1325880 w 5059680"/>
              <a:gd name="connsiteY12" fmla="*/ 228600 h 441960"/>
              <a:gd name="connsiteX13" fmla="*/ 1554480 w 5059680"/>
              <a:gd name="connsiteY13" fmla="*/ 213360 h 441960"/>
              <a:gd name="connsiteX14" fmla="*/ 3611880 w 5059680"/>
              <a:gd name="connsiteY14" fmla="*/ 213360 h 441960"/>
              <a:gd name="connsiteX15" fmla="*/ 3688080 w 5059680"/>
              <a:gd name="connsiteY15" fmla="*/ 228600 h 441960"/>
              <a:gd name="connsiteX16" fmla="*/ 4800600 w 5059680"/>
              <a:gd name="connsiteY16" fmla="*/ 243840 h 441960"/>
              <a:gd name="connsiteX17" fmla="*/ 5059680 w 5059680"/>
              <a:gd name="connsiteY17" fmla="*/ 259080 h 441960"/>
              <a:gd name="connsiteX18" fmla="*/ 0 w 5059680"/>
              <a:gd name="connsiteY18" fmla="*/ 106680 h 441960"/>
              <a:gd name="connsiteX19" fmla="*/ 0 w 5059680"/>
              <a:gd name="connsiteY19" fmla="*/ 106680 h 441960"/>
              <a:gd name="connsiteX20" fmla="*/ 1203960 w 5059680"/>
              <a:gd name="connsiteY20" fmla="*/ 167640 h 441960"/>
              <a:gd name="connsiteX21" fmla="*/ 2987040 w 5059680"/>
              <a:gd name="connsiteY21" fmla="*/ 0 h 4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059680" h="441960">
                <a:moveTo>
                  <a:pt x="731520" y="137160"/>
                </a:moveTo>
                <a:lnTo>
                  <a:pt x="731520" y="137160"/>
                </a:lnTo>
                <a:cubicBezTo>
                  <a:pt x="746760" y="177800"/>
                  <a:pt x="756456" y="220976"/>
                  <a:pt x="777240" y="259080"/>
                </a:cubicBezTo>
                <a:cubicBezTo>
                  <a:pt x="789879" y="282252"/>
                  <a:pt x="844147" y="323013"/>
                  <a:pt x="868680" y="335280"/>
                </a:cubicBezTo>
                <a:cubicBezTo>
                  <a:pt x="883048" y="342464"/>
                  <a:pt x="900032" y="343336"/>
                  <a:pt x="914400" y="350520"/>
                </a:cubicBezTo>
                <a:cubicBezTo>
                  <a:pt x="930783" y="358711"/>
                  <a:pt x="943737" y="372809"/>
                  <a:pt x="960120" y="381000"/>
                </a:cubicBezTo>
                <a:cubicBezTo>
                  <a:pt x="974488" y="388184"/>
                  <a:pt x="991472" y="389056"/>
                  <a:pt x="1005840" y="396240"/>
                </a:cubicBezTo>
                <a:cubicBezTo>
                  <a:pt x="1124013" y="455326"/>
                  <a:pt x="982362" y="403654"/>
                  <a:pt x="1097280" y="441960"/>
                </a:cubicBezTo>
                <a:cubicBezTo>
                  <a:pt x="1107440" y="426720"/>
                  <a:pt x="1111857" y="405327"/>
                  <a:pt x="1127760" y="396240"/>
                </a:cubicBezTo>
                <a:cubicBezTo>
                  <a:pt x="1150250" y="383389"/>
                  <a:pt x="1178674" y="386619"/>
                  <a:pt x="1203960" y="381000"/>
                </a:cubicBezTo>
                <a:cubicBezTo>
                  <a:pt x="1261369" y="368243"/>
                  <a:pt x="1259726" y="367491"/>
                  <a:pt x="1310640" y="350520"/>
                </a:cubicBezTo>
                <a:cubicBezTo>
                  <a:pt x="1375240" y="156720"/>
                  <a:pt x="1280160" y="487397"/>
                  <a:pt x="1280160" y="259080"/>
                </a:cubicBezTo>
                <a:cubicBezTo>
                  <a:pt x="1280160" y="240764"/>
                  <a:pt x="1307813" y="231611"/>
                  <a:pt x="1325880" y="228600"/>
                </a:cubicBezTo>
                <a:cubicBezTo>
                  <a:pt x="1401210" y="216045"/>
                  <a:pt x="1478280" y="218440"/>
                  <a:pt x="1554480" y="213360"/>
                </a:cubicBezTo>
                <a:cubicBezTo>
                  <a:pt x="2299863" y="106877"/>
                  <a:pt x="1716147" y="184853"/>
                  <a:pt x="3611880" y="213360"/>
                </a:cubicBezTo>
                <a:cubicBezTo>
                  <a:pt x="3637780" y="213749"/>
                  <a:pt x="3662185" y="227936"/>
                  <a:pt x="3688080" y="228600"/>
                </a:cubicBezTo>
                <a:cubicBezTo>
                  <a:pt x="4058833" y="238106"/>
                  <a:pt x="4429760" y="238760"/>
                  <a:pt x="4800600" y="243840"/>
                </a:cubicBezTo>
                <a:cubicBezTo>
                  <a:pt x="4988384" y="262618"/>
                  <a:pt x="4901947" y="259080"/>
                  <a:pt x="5059680" y="259080"/>
                </a:cubicBezTo>
                <a:lnTo>
                  <a:pt x="0" y="106680"/>
                </a:lnTo>
                <a:lnTo>
                  <a:pt x="0" y="106680"/>
                </a:lnTo>
                <a:lnTo>
                  <a:pt x="1203960" y="167640"/>
                </a:lnTo>
                <a:lnTo>
                  <a:pt x="298704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876800" y="-76200"/>
            <a:ext cx="762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lded Corner 16"/>
          <p:cNvSpPr/>
          <p:nvPr/>
        </p:nvSpPr>
        <p:spPr>
          <a:xfrm>
            <a:off x="5829300" y="239256"/>
            <a:ext cx="3086100" cy="335557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58" y="380999"/>
            <a:ext cx="4760542" cy="32138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2400" y="943094"/>
            <a:ext cx="3383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</a:rPr>
              <a:t>কিছু রোগাক্রআন্ত মাছের চিত্র</a:t>
            </a:r>
            <a:endParaRPr lang="en-US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131501"/>
      </p:ext>
    </p:extLst>
  </p:cSld>
  <p:clrMapOvr>
    <a:masterClrMapping/>
  </p:clrMapOvr>
  <p:transition spd="slow">
    <p:wheel spokes="1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0"/>
            <a:ext cx="716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i="1" dirty="0" smtClean="0">
                <a:solidFill>
                  <a:srgbClr val="C00000"/>
                </a:solidFill>
              </a:rPr>
              <a:t>শিখন ফলঃ</a:t>
            </a:r>
            <a:endParaRPr lang="en-US" sz="6000" i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44780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</a:rPr>
              <a:t>১।মাছের রোগের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bn-BD" sz="4400" b="1" dirty="0" smtClean="0">
                <a:solidFill>
                  <a:srgbClr val="FF0000"/>
                </a:solidFill>
              </a:rPr>
              <a:t>কারণ বলতে পারবে</a:t>
            </a:r>
          </a:p>
          <a:p>
            <a:r>
              <a:rPr lang="bn-BD" sz="4400" b="1" dirty="0" smtClean="0">
                <a:solidFill>
                  <a:srgbClr val="FF0000"/>
                </a:solidFill>
              </a:rPr>
              <a:t>২।মাছের বিভিন্ন রোগের লক্ষন ও প্রতিকার উল্লেখ করতে পারবে</a:t>
            </a:r>
          </a:p>
          <a:p>
            <a:r>
              <a:rPr lang="bn-BD" sz="4400" b="1" dirty="0" smtClean="0">
                <a:solidFill>
                  <a:srgbClr val="FF0000"/>
                </a:solidFill>
              </a:rPr>
              <a:t>৩। মৃত </a:t>
            </a:r>
            <a:r>
              <a:rPr lang="bn-BD" sz="4400" b="1" dirty="0">
                <a:solidFill>
                  <a:srgbClr val="FF0000"/>
                </a:solidFill>
              </a:rPr>
              <a:t>মাছের </a:t>
            </a:r>
            <a:r>
              <a:rPr lang="bn-BD" sz="4400" b="1" dirty="0" smtClean="0">
                <a:solidFill>
                  <a:srgbClr val="FF0000"/>
                </a:solidFill>
              </a:rPr>
              <a:t>ব্যাবস্থাপনা</a:t>
            </a:r>
            <a:r>
              <a:rPr lang="bn-BD" sz="4400" b="1" dirty="0">
                <a:solidFill>
                  <a:srgbClr val="FF0000"/>
                </a:solidFill>
              </a:rPr>
              <a:t>কর</a:t>
            </a:r>
            <a:r>
              <a:rPr lang="bn-BD" sz="4400" b="1" dirty="0" smtClean="0">
                <a:solidFill>
                  <a:srgbClr val="FF0000"/>
                </a:solidFill>
              </a:rPr>
              <a:t>তে পারবে ।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857608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আজকের পাঠ শেষে শিক্ষাথীরা-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9290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4" y="585880"/>
            <a:ext cx="3809999" cy="29897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62400"/>
            <a:ext cx="3505199" cy="26869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4" y="3962400"/>
            <a:ext cx="4107876" cy="2489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499" y="133424"/>
            <a:ext cx="403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i="1" dirty="0" smtClean="0">
                <a:solidFill>
                  <a:schemeClr val="accent6">
                    <a:lumMod val="75000"/>
                  </a:schemeClr>
                </a:solidFill>
              </a:rPr>
              <a:t>উপসথাপনা</a:t>
            </a:r>
            <a:endParaRPr lang="en-US" sz="6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499" y="1636606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মাছের বিভিন্ন কারণে রোগ হয়। যেমন-ব্যাকটেরিয়া,ভাইরাস,ছত্রাক ।এ ছাড়াও পানিদুষনের ফলে মাছের রোগ হয়ে থাকে।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1127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505200"/>
            <a:ext cx="4876798" cy="3235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Explosion 1 10"/>
          <p:cNvSpPr/>
          <p:nvPr/>
        </p:nvSpPr>
        <p:spPr>
          <a:xfrm>
            <a:off x="908708" y="5562600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91200" y="381000"/>
            <a:ext cx="2743200" cy="24504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" y="3505200"/>
            <a:ext cx="3733798" cy="32356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029200" y="5562600"/>
            <a:ext cx="304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2" y="368531"/>
            <a:ext cx="51053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C00000"/>
                </a:solidFill>
              </a:rPr>
              <a:t>মাছের বিভিন্ন রোগের মধ্যে আছে</a:t>
            </a:r>
          </a:p>
          <a:p>
            <a:r>
              <a:rPr lang="bn-BD" sz="2800" b="1" dirty="0" smtClean="0">
                <a:solidFill>
                  <a:srgbClr val="C00000"/>
                </a:solidFill>
              </a:rPr>
              <a:t>১ফূল্কা পচা</a:t>
            </a:r>
          </a:p>
          <a:p>
            <a:r>
              <a:rPr lang="bn-BD" sz="2800" b="1" dirty="0" smtClean="0">
                <a:solidFill>
                  <a:srgbClr val="C00000"/>
                </a:solidFill>
              </a:rPr>
              <a:t>২পাখনা পচা</a:t>
            </a:r>
          </a:p>
          <a:p>
            <a:r>
              <a:rPr lang="bn-BD" sz="2800" b="1" dirty="0" smtClean="0">
                <a:solidFill>
                  <a:srgbClr val="C00000"/>
                </a:solidFill>
              </a:rPr>
              <a:t>৩।ক্ষত রোগ</a:t>
            </a:r>
          </a:p>
          <a:p>
            <a:r>
              <a:rPr lang="bn-BD" sz="2800" b="1" dirty="0" smtClean="0">
                <a:solidFill>
                  <a:srgbClr val="C00000"/>
                </a:solidFill>
              </a:rPr>
              <a:t>৪।ঊকুন রোগ ইত্যাদি।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6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drumroll.wav"/>
          </p:stSnd>
        </p:sndAc>
      </p:transition>
    </mc:Choice>
    <mc:Fallback xmlns="">
      <p:transition spd="slow">
        <p:split orient="vert"/>
        <p:sndAc>
          <p:stSnd>
            <p:snd r:embed="rId7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8600"/>
            <a:ext cx="35814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43601" y="3886201"/>
            <a:ext cx="2362200" cy="327659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28600" y="228600"/>
            <a:ext cx="5105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*</a:t>
            </a:r>
            <a:r>
              <a:rPr lang="bn-BD" sz="2800" b="1" i="1" dirty="0" smtClean="0">
                <a:solidFill>
                  <a:srgbClr val="C00000"/>
                </a:solidFill>
              </a:rPr>
              <a:t>মাছের রোগের বিভিণ্ণ প্রতিকারের </a:t>
            </a:r>
          </a:p>
          <a:p>
            <a:r>
              <a:rPr lang="bn-BD" sz="2800" b="1" i="1" dirty="0" smtClean="0">
                <a:solidFill>
                  <a:srgbClr val="C00000"/>
                </a:solidFill>
              </a:rPr>
              <a:t>ব্যাবস্থাও আছে,যেমনঃ </a:t>
            </a:r>
          </a:p>
          <a:p>
            <a:r>
              <a:rPr lang="bn-BD" sz="2800" b="1" dirty="0" smtClean="0">
                <a:solidFill>
                  <a:srgbClr val="00B050"/>
                </a:solidFill>
              </a:rPr>
              <a:t>*ফূল্কা পচা রোগের জন্য মাছকে</a:t>
            </a:r>
          </a:p>
          <a:p>
            <a:r>
              <a:rPr lang="bn-BD" sz="2800" b="1" dirty="0" smtClean="0">
                <a:solidFill>
                  <a:srgbClr val="00B050"/>
                </a:solidFill>
              </a:rPr>
              <a:t>কপার সালফেট গুলানো পানিতে</a:t>
            </a:r>
          </a:p>
          <a:p>
            <a:r>
              <a:rPr lang="bn-BD" sz="2800" b="1" dirty="0" smtClean="0">
                <a:solidFill>
                  <a:srgbClr val="00B050"/>
                </a:solidFill>
              </a:rPr>
              <a:t>। </a:t>
            </a:r>
            <a:r>
              <a:rPr lang="bn-BD" sz="2800" b="1" dirty="0">
                <a:solidFill>
                  <a:srgbClr val="00B050"/>
                </a:solidFill>
              </a:rPr>
              <a:t>ডুবানো</a:t>
            </a:r>
            <a:endParaRPr lang="bn-BD" sz="2800" b="1" dirty="0" smtClean="0">
              <a:solidFill>
                <a:srgbClr val="00B050"/>
              </a:solidFill>
            </a:endParaRPr>
          </a:p>
          <a:p>
            <a:r>
              <a:rPr lang="bn-BD" sz="2800" b="1" dirty="0" smtClean="0">
                <a:solidFill>
                  <a:srgbClr val="0070C0"/>
                </a:solidFill>
              </a:rPr>
              <a:t>*লেজও পাখনা পচার জন্য মাছকে লবণ পানিতে ডুবান।</a:t>
            </a:r>
          </a:p>
          <a:p>
            <a:r>
              <a:rPr lang="bn-BD" sz="2800" b="1" dirty="0" smtClean="0">
                <a:solidFill>
                  <a:schemeClr val="accent3"/>
                </a:solidFill>
              </a:rPr>
              <a:t>*ক্ষত রোগের জন্য পুকুরে চুন দিতেহবেও পুকুর পরিষ্কার কোরতে হবে।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6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3" name="push.wav"/>
          </p:stSnd>
        </p:sndAc>
      </p:transition>
    </mc:Choice>
    <mc:Fallback xmlns="">
      <p:transition spd="slow">
        <p:fade/>
        <p:sndAc>
          <p:stSnd>
            <p:snd r:embed="rId6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8600"/>
            <a:ext cx="3200400" cy="3916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685800"/>
            <a:ext cx="5257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মৃত মাছের ব্যাবস্থাপনাঃ</a:t>
            </a:r>
          </a:p>
          <a:p>
            <a:r>
              <a:rPr lang="bn-BD" sz="2800" b="1" dirty="0" smtClean="0"/>
              <a:t>মরা মাছ সংগ্রহ করে মাটিতে পুঁতে</a:t>
            </a:r>
          </a:p>
          <a:p>
            <a:r>
              <a:rPr lang="bn-BD" sz="2800" b="1" dirty="0" smtClean="0"/>
              <a:t>ফেলতে হবে।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24200"/>
            <a:ext cx="8458200" cy="339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0608"/>
      </p:ext>
    </p:extLst>
  </p:cSld>
  <p:clrMapOvr>
    <a:masterClrMapping/>
  </p:clrMapOvr>
  <p:transition spd="slow">
    <p:push dir="u"/>
    <p:sndAc>
      <p:stSnd>
        <p:snd r:embed="rId3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09600"/>
            <a:ext cx="4191000" cy="4267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3" y="609600"/>
            <a:ext cx="3939437" cy="4343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7044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2286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/>
              <a:t>দলীয় কাজ</a:t>
            </a:r>
            <a:endParaRPr lang="en-US" sz="8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519118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/>
              <a:t>১।মাছের ফুল্কাপচাওক্ষত রোগের কারণও লক্ষন গুলি লিখে ক্লাস এ উপস্থাপন কর </a:t>
            </a:r>
            <a:r>
              <a:rPr lang="bn-BD" sz="5400" dirty="0" smtClean="0"/>
              <a:t>।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61900933"/>
      </p:ext>
    </p:extLst>
  </p:cSld>
  <p:clrMapOvr>
    <a:masterClrMapping/>
  </p:clrMapOvr>
  <p:transition spd="slow">
    <p:push dir="u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6096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/>
              <a:t>মূল্যায়ন</a:t>
            </a:r>
            <a:endParaRPr lang="en-US" sz="8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87240"/>
            <a:ext cx="2857500" cy="21640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Freeform 4"/>
          <p:cNvSpPr/>
          <p:nvPr/>
        </p:nvSpPr>
        <p:spPr>
          <a:xfrm>
            <a:off x="1676022" y="4764552"/>
            <a:ext cx="322458" cy="2154408"/>
          </a:xfrm>
          <a:custGeom>
            <a:avLst/>
            <a:gdLst>
              <a:gd name="connsiteX0" fmla="*/ 107058 w 322458"/>
              <a:gd name="connsiteY0" fmla="*/ 188448 h 2154408"/>
              <a:gd name="connsiteX1" fmla="*/ 91818 w 322458"/>
              <a:gd name="connsiteY1" fmla="*/ 1742928 h 2154408"/>
              <a:gd name="connsiteX2" fmla="*/ 107058 w 322458"/>
              <a:gd name="connsiteY2" fmla="*/ 1666728 h 2154408"/>
              <a:gd name="connsiteX3" fmla="*/ 122298 w 322458"/>
              <a:gd name="connsiteY3" fmla="*/ 1499088 h 2154408"/>
              <a:gd name="connsiteX4" fmla="*/ 107058 w 322458"/>
              <a:gd name="connsiteY4" fmla="*/ 81768 h 2154408"/>
              <a:gd name="connsiteX5" fmla="*/ 91818 w 322458"/>
              <a:gd name="connsiteY5" fmla="*/ 1331448 h 2154408"/>
              <a:gd name="connsiteX6" fmla="*/ 76578 w 322458"/>
              <a:gd name="connsiteY6" fmla="*/ 1483848 h 2154408"/>
              <a:gd name="connsiteX7" fmla="*/ 61338 w 322458"/>
              <a:gd name="connsiteY7" fmla="*/ 1422888 h 2154408"/>
              <a:gd name="connsiteX8" fmla="*/ 46098 w 322458"/>
              <a:gd name="connsiteY8" fmla="*/ 1377168 h 2154408"/>
              <a:gd name="connsiteX9" fmla="*/ 30858 w 322458"/>
              <a:gd name="connsiteY9" fmla="*/ 1270488 h 2154408"/>
              <a:gd name="connsiteX10" fmla="*/ 15618 w 322458"/>
              <a:gd name="connsiteY10" fmla="*/ 782808 h 2154408"/>
              <a:gd name="connsiteX11" fmla="*/ 378 w 322458"/>
              <a:gd name="connsiteY11" fmla="*/ 1803888 h 2154408"/>
              <a:gd name="connsiteX12" fmla="*/ 15618 w 322458"/>
              <a:gd name="connsiteY12" fmla="*/ 36048 h 2154408"/>
              <a:gd name="connsiteX13" fmla="*/ 30858 w 322458"/>
              <a:gd name="connsiteY13" fmla="*/ 371328 h 2154408"/>
              <a:gd name="connsiteX14" fmla="*/ 46098 w 322458"/>
              <a:gd name="connsiteY14" fmla="*/ 569448 h 2154408"/>
              <a:gd name="connsiteX15" fmla="*/ 61338 w 322458"/>
              <a:gd name="connsiteY15" fmla="*/ 1148568 h 2154408"/>
              <a:gd name="connsiteX16" fmla="*/ 76578 w 322458"/>
              <a:gd name="connsiteY16" fmla="*/ 935208 h 2154408"/>
              <a:gd name="connsiteX17" fmla="*/ 91818 w 322458"/>
              <a:gd name="connsiteY17" fmla="*/ 889488 h 2154408"/>
              <a:gd name="connsiteX18" fmla="*/ 107058 w 322458"/>
              <a:gd name="connsiteY18" fmla="*/ 203688 h 2154408"/>
              <a:gd name="connsiteX19" fmla="*/ 122298 w 322458"/>
              <a:gd name="connsiteY19" fmla="*/ 310368 h 2154408"/>
              <a:gd name="connsiteX20" fmla="*/ 91818 w 322458"/>
              <a:gd name="connsiteY20" fmla="*/ 2154408 h 2154408"/>
              <a:gd name="connsiteX21" fmla="*/ 76578 w 322458"/>
              <a:gd name="connsiteY21" fmla="*/ 1788648 h 2154408"/>
              <a:gd name="connsiteX22" fmla="*/ 122298 w 322458"/>
              <a:gd name="connsiteY22" fmla="*/ 386568 h 2154408"/>
              <a:gd name="connsiteX23" fmla="*/ 137538 w 322458"/>
              <a:gd name="connsiteY23" fmla="*/ 264648 h 2154408"/>
              <a:gd name="connsiteX24" fmla="*/ 168018 w 322458"/>
              <a:gd name="connsiteY24" fmla="*/ 218928 h 2154408"/>
              <a:gd name="connsiteX25" fmla="*/ 183258 w 322458"/>
              <a:gd name="connsiteY25" fmla="*/ 157968 h 2154408"/>
              <a:gd name="connsiteX26" fmla="*/ 198498 w 322458"/>
              <a:gd name="connsiteY26" fmla="*/ 279888 h 2154408"/>
              <a:gd name="connsiteX27" fmla="*/ 228978 w 322458"/>
              <a:gd name="connsiteY27" fmla="*/ 462768 h 2154408"/>
              <a:gd name="connsiteX28" fmla="*/ 168018 w 322458"/>
              <a:gd name="connsiteY28" fmla="*/ 188448 h 2154408"/>
              <a:gd name="connsiteX29" fmla="*/ 183258 w 322458"/>
              <a:gd name="connsiteY29" fmla="*/ 1072368 h 2154408"/>
              <a:gd name="connsiteX30" fmla="*/ 198498 w 322458"/>
              <a:gd name="connsiteY30" fmla="*/ 1255248 h 2154408"/>
              <a:gd name="connsiteX31" fmla="*/ 183258 w 322458"/>
              <a:gd name="connsiteY31" fmla="*/ 1727688 h 2154408"/>
              <a:gd name="connsiteX32" fmla="*/ 152778 w 322458"/>
              <a:gd name="connsiteY32" fmla="*/ 1102848 h 2154408"/>
              <a:gd name="connsiteX33" fmla="*/ 137538 w 322458"/>
              <a:gd name="connsiteY33" fmla="*/ 843768 h 2154408"/>
              <a:gd name="connsiteX34" fmla="*/ 122298 w 322458"/>
              <a:gd name="connsiteY34" fmla="*/ 737088 h 2154408"/>
              <a:gd name="connsiteX35" fmla="*/ 91818 w 322458"/>
              <a:gd name="connsiteY35" fmla="*/ 538968 h 2154408"/>
              <a:gd name="connsiteX36" fmla="*/ 122298 w 322458"/>
              <a:gd name="connsiteY36" fmla="*/ 1011408 h 2154408"/>
              <a:gd name="connsiteX37" fmla="*/ 152778 w 322458"/>
              <a:gd name="connsiteY37" fmla="*/ 828528 h 2154408"/>
              <a:gd name="connsiteX38" fmla="*/ 183258 w 322458"/>
              <a:gd name="connsiteY38" fmla="*/ 782808 h 2154408"/>
              <a:gd name="connsiteX39" fmla="*/ 213738 w 322458"/>
              <a:gd name="connsiteY39" fmla="*/ 630408 h 2154408"/>
              <a:gd name="connsiteX40" fmla="*/ 244218 w 322458"/>
              <a:gd name="connsiteY40" fmla="*/ 508488 h 2154408"/>
              <a:gd name="connsiteX41" fmla="*/ 259458 w 322458"/>
              <a:gd name="connsiteY41" fmla="*/ 569448 h 2154408"/>
              <a:gd name="connsiteX42" fmla="*/ 259458 w 322458"/>
              <a:gd name="connsiteY42" fmla="*/ 676128 h 2154408"/>
              <a:gd name="connsiteX43" fmla="*/ 244218 w 322458"/>
              <a:gd name="connsiteY43" fmla="*/ 615168 h 2154408"/>
              <a:gd name="connsiteX44" fmla="*/ 228978 w 322458"/>
              <a:gd name="connsiteY44" fmla="*/ 676128 h 2154408"/>
              <a:gd name="connsiteX45" fmla="*/ 198498 w 322458"/>
              <a:gd name="connsiteY45" fmla="*/ 737088 h 2154408"/>
              <a:gd name="connsiteX46" fmla="*/ 183258 w 322458"/>
              <a:gd name="connsiteY46" fmla="*/ 1255248 h 2154408"/>
              <a:gd name="connsiteX47" fmla="*/ 198498 w 322458"/>
              <a:gd name="connsiteY47" fmla="*/ 904728 h 2154408"/>
              <a:gd name="connsiteX48" fmla="*/ 244218 w 322458"/>
              <a:gd name="connsiteY48" fmla="*/ 798048 h 2154408"/>
              <a:gd name="connsiteX49" fmla="*/ 259458 w 322458"/>
              <a:gd name="connsiteY49" fmla="*/ 752328 h 2154408"/>
              <a:gd name="connsiteX50" fmla="*/ 274698 w 322458"/>
              <a:gd name="connsiteY50" fmla="*/ 1255248 h 2154408"/>
              <a:gd name="connsiteX51" fmla="*/ 289938 w 322458"/>
              <a:gd name="connsiteY51" fmla="*/ 919968 h 2154408"/>
              <a:gd name="connsiteX52" fmla="*/ 305178 w 322458"/>
              <a:gd name="connsiteY52" fmla="*/ 798048 h 2154408"/>
              <a:gd name="connsiteX53" fmla="*/ 289938 w 322458"/>
              <a:gd name="connsiteY53" fmla="*/ 889488 h 2154408"/>
              <a:gd name="connsiteX54" fmla="*/ 274698 w 322458"/>
              <a:gd name="connsiteY54" fmla="*/ 1316208 h 2154408"/>
              <a:gd name="connsiteX55" fmla="*/ 213738 w 322458"/>
              <a:gd name="connsiteY55" fmla="*/ 965688 h 2154408"/>
              <a:gd name="connsiteX56" fmla="*/ 168018 w 322458"/>
              <a:gd name="connsiteY56" fmla="*/ 721848 h 2154408"/>
              <a:gd name="connsiteX57" fmla="*/ 137538 w 322458"/>
              <a:gd name="connsiteY57" fmla="*/ 554208 h 2154408"/>
              <a:gd name="connsiteX58" fmla="*/ 122298 w 322458"/>
              <a:gd name="connsiteY58" fmla="*/ 371328 h 2154408"/>
              <a:gd name="connsiteX59" fmla="*/ 152778 w 322458"/>
              <a:gd name="connsiteY59" fmla="*/ 813288 h 2154408"/>
              <a:gd name="connsiteX60" fmla="*/ 198498 w 322458"/>
              <a:gd name="connsiteY60" fmla="*/ 919968 h 2154408"/>
              <a:gd name="connsiteX61" fmla="*/ 228978 w 322458"/>
              <a:gd name="connsiteY61" fmla="*/ 1026648 h 2154408"/>
              <a:gd name="connsiteX62" fmla="*/ 228978 w 322458"/>
              <a:gd name="connsiteY62" fmla="*/ 767568 h 215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22458" h="2154408">
                <a:moveTo>
                  <a:pt x="107058" y="188448"/>
                </a:moveTo>
                <a:cubicBezTo>
                  <a:pt x="101978" y="706608"/>
                  <a:pt x="91818" y="1224743"/>
                  <a:pt x="91818" y="1742928"/>
                </a:cubicBezTo>
                <a:cubicBezTo>
                  <a:pt x="91818" y="1768831"/>
                  <a:pt x="103845" y="1692431"/>
                  <a:pt x="107058" y="1666728"/>
                </a:cubicBezTo>
                <a:cubicBezTo>
                  <a:pt x="114018" y="1611051"/>
                  <a:pt x="117218" y="1554968"/>
                  <a:pt x="122298" y="1499088"/>
                </a:cubicBezTo>
                <a:cubicBezTo>
                  <a:pt x="117218" y="1026648"/>
                  <a:pt x="191576" y="546614"/>
                  <a:pt x="107058" y="81768"/>
                </a:cubicBezTo>
                <a:cubicBezTo>
                  <a:pt x="32536" y="-328103"/>
                  <a:pt x="100872" y="914955"/>
                  <a:pt x="91818" y="1331448"/>
                </a:cubicBezTo>
                <a:cubicBezTo>
                  <a:pt x="90708" y="1382489"/>
                  <a:pt x="81658" y="1433048"/>
                  <a:pt x="76578" y="1483848"/>
                </a:cubicBezTo>
                <a:cubicBezTo>
                  <a:pt x="71498" y="1463528"/>
                  <a:pt x="67092" y="1443027"/>
                  <a:pt x="61338" y="1422888"/>
                </a:cubicBezTo>
                <a:cubicBezTo>
                  <a:pt x="56925" y="1407442"/>
                  <a:pt x="49248" y="1392920"/>
                  <a:pt x="46098" y="1377168"/>
                </a:cubicBezTo>
                <a:cubicBezTo>
                  <a:pt x="39053" y="1341945"/>
                  <a:pt x="35938" y="1306048"/>
                  <a:pt x="30858" y="1270488"/>
                </a:cubicBezTo>
                <a:cubicBezTo>
                  <a:pt x="25778" y="1107928"/>
                  <a:pt x="24897" y="620434"/>
                  <a:pt x="15618" y="782808"/>
                </a:cubicBezTo>
                <a:cubicBezTo>
                  <a:pt x="-3802" y="1122652"/>
                  <a:pt x="378" y="2144286"/>
                  <a:pt x="378" y="1803888"/>
                </a:cubicBezTo>
                <a:cubicBezTo>
                  <a:pt x="378" y="1214586"/>
                  <a:pt x="10538" y="625328"/>
                  <a:pt x="15618" y="36048"/>
                </a:cubicBezTo>
                <a:cubicBezTo>
                  <a:pt x="20698" y="147808"/>
                  <a:pt x="24476" y="259635"/>
                  <a:pt x="30858" y="371328"/>
                </a:cubicBezTo>
                <a:cubicBezTo>
                  <a:pt x="34637" y="437455"/>
                  <a:pt x="43503" y="503264"/>
                  <a:pt x="46098" y="569448"/>
                </a:cubicBezTo>
                <a:cubicBezTo>
                  <a:pt x="53665" y="762407"/>
                  <a:pt x="56258" y="955528"/>
                  <a:pt x="61338" y="1148568"/>
                </a:cubicBezTo>
                <a:cubicBezTo>
                  <a:pt x="66418" y="1077448"/>
                  <a:pt x="68247" y="1006021"/>
                  <a:pt x="76578" y="935208"/>
                </a:cubicBezTo>
                <a:cubicBezTo>
                  <a:pt x="78455" y="919254"/>
                  <a:pt x="91149" y="905538"/>
                  <a:pt x="91818" y="889488"/>
                </a:cubicBezTo>
                <a:cubicBezTo>
                  <a:pt x="101337" y="661030"/>
                  <a:pt x="101978" y="432288"/>
                  <a:pt x="107058" y="203688"/>
                </a:cubicBezTo>
                <a:cubicBezTo>
                  <a:pt x="112138" y="239248"/>
                  <a:pt x="122298" y="274447"/>
                  <a:pt x="122298" y="310368"/>
                </a:cubicBezTo>
                <a:cubicBezTo>
                  <a:pt x="122298" y="1869625"/>
                  <a:pt x="156070" y="1447636"/>
                  <a:pt x="91818" y="2154408"/>
                </a:cubicBezTo>
                <a:cubicBezTo>
                  <a:pt x="86738" y="2032488"/>
                  <a:pt x="76578" y="1910674"/>
                  <a:pt x="76578" y="1788648"/>
                </a:cubicBezTo>
                <a:cubicBezTo>
                  <a:pt x="76578" y="474299"/>
                  <a:pt x="-71370" y="870738"/>
                  <a:pt x="122298" y="386568"/>
                </a:cubicBezTo>
                <a:cubicBezTo>
                  <a:pt x="127378" y="345928"/>
                  <a:pt x="126762" y="304161"/>
                  <a:pt x="137538" y="264648"/>
                </a:cubicBezTo>
                <a:cubicBezTo>
                  <a:pt x="142357" y="246977"/>
                  <a:pt x="160803" y="235763"/>
                  <a:pt x="168018" y="218928"/>
                </a:cubicBezTo>
                <a:cubicBezTo>
                  <a:pt x="176269" y="199676"/>
                  <a:pt x="178178" y="178288"/>
                  <a:pt x="183258" y="157968"/>
                </a:cubicBezTo>
                <a:cubicBezTo>
                  <a:pt x="188338" y="198608"/>
                  <a:pt x="193713" y="239212"/>
                  <a:pt x="198498" y="279888"/>
                </a:cubicBezTo>
                <a:cubicBezTo>
                  <a:pt x="217059" y="437654"/>
                  <a:pt x="198651" y="371787"/>
                  <a:pt x="228978" y="462768"/>
                </a:cubicBezTo>
                <a:cubicBezTo>
                  <a:pt x="212595" y="200647"/>
                  <a:pt x="281499" y="264102"/>
                  <a:pt x="168018" y="188448"/>
                </a:cubicBezTo>
                <a:cubicBezTo>
                  <a:pt x="173098" y="483088"/>
                  <a:pt x="174842" y="777804"/>
                  <a:pt x="183258" y="1072368"/>
                </a:cubicBezTo>
                <a:cubicBezTo>
                  <a:pt x="185005" y="1133514"/>
                  <a:pt x="198498" y="1194077"/>
                  <a:pt x="198498" y="1255248"/>
                </a:cubicBezTo>
                <a:cubicBezTo>
                  <a:pt x="198498" y="1412810"/>
                  <a:pt x="188338" y="1570208"/>
                  <a:pt x="183258" y="1727688"/>
                </a:cubicBezTo>
                <a:cubicBezTo>
                  <a:pt x="142025" y="1439055"/>
                  <a:pt x="176561" y="1709325"/>
                  <a:pt x="152778" y="1102848"/>
                </a:cubicBezTo>
                <a:cubicBezTo>
                  <a:pt x="149388" y="1016405"/>
                  <a:pt x="144722" y="929978"/>
                  <a:pt x="137538" y="843768"/>
                </a:cubicBezTo>
                <a:cubicBezTo>
                  <a:pt x="134555" y="807971"/>
                  <a:pt x="127045" y="772694"/>
                  <a:pt x="122298" y="737088"/>
                </a:cubicBezTo>
                <a:cubicBezTo>
                  <a:pt x="100155" y="571012"/>
                  <a:pt x="117424" y="667000"/>
                  <a:pt x="91818" y="538968"/>
                </a:cubicBezTo>
                <a:cubicBezTo>
                  <a:pt x="111443" y="1284705"/>
                  <a:pt x="79109" y="1284940"/>
                  <a:pt x="122298" y="1011408"/>
                </a:cubicBezTo>
                <a:cubicBezTo>
                  <a:pt x="131937" y="950363"/>
                  <a:pt x="118497" y="879949"/>
                  <a:pt x="152778" y="828528"/>
                </a:cubicBezTo>
                <a:lnTo>
                  <a:pt x="183258" y="782808"/>
                </a:lnTo>
                <a:cubicBezTo>
                  <a:pt x="193418" y="732008"/>
                  <a:pt x="197355" y="679556"/>
                  <a:pt x="213738" y="630408"/>
                </a:cubicBezTo>
                <a:cubicBezTo>
                  <a:pt x="237169" y="560114"/>
                  <a:pt x="225828" y="600440"/>
                  <a:pt x="244218" y="508488"/>
                </a:cubicBezTo>
                <a:cubicBezTo>
                  <a:pt x="249298" y="528808"/>
                  <a:pt x="256496" y="548713"/>
                  <a:pt x="259458" y="569448"/>
                </a:cubicBezTo>
                <a:cubicBezTo>
                  <a:pt x="276481" y="688607"/>
                  <a:pt x="290785" y="785771"/>
                  <a:pt x="259458" y="676128"/>
                </a:cubicBezTo>
                <a:cubicBezTo>
                  <a:pt x="253704" y="655989"/>
                  <a:pt x="249298" y="635488"/>
                  <a:pt x="244218" y="615168"/>
                </a:cubicBezTo>
                <a:cubicBezTo>
                  <a:pt x="239138" y="635488"/>
                  <a:pt x="236332" y="656516"/>
                  <a:pt x="228978" y="676128"/>
                </a:cubicBezTo>
                <a:cubicBezTo>
                  <a:pt x="221001" y="697400"/>
                  <a:pt x="200286" y="714440"/>
                  <a:pt x="198498" y="737088"/>
                </a:cubicBezTo>
                <a:cubicBezTo>
                  <a:pt x="184899" y="909347"/>
                  <a:pt x="183258" y="1082453"/>
                  <a:pt x="183258" y="1255248"/>
                </a:cubicBezTo>
                <a:cubicBezTo>
                  <a:pt x="183258" y="1372198"/>
                  <a:pt x="183041" y="1020652"/>
                  <a:pt x="198498" y="904728"/>
                </a:cubicBezTo>
                <a:cubicBezTo>
                  <a:pt x="203611" y="866379"/>
                  <a:pt x="229850" y="833969"/>
                  <a:pt x="244218" y="798048"/>
                </a:cubicBezTo>
                <a:cubicBezTo>
                  <a:pt x="250184" y="783133"/>
                  <a:pt x="254378" y="767568"/>
                  <a:pt x="259458" y="752328"/>
                </a:cubicBezTo>
                <a:cubicBezTo>
                  <a:pt x="264538" y="919968"/>
                  <a:pt x="244696" y="1090236"/>
                  <a:pt x="274698" y="1255248"/>
                </a:cubicBezTo>
                <a:cubicBezTo>
                  <a:pt x="294711" y="1365319"/>
                  <a:pt x="282496" y="1031596"/>
                  <a:pt x="289938" y="919968"/>
                </a:cubicBezTo>
                <a:cubicBezTo>
                  <a:pt x="292662" y="879102"/>
                  <a:pt x="305178" y="839004"/>
                  <a:pt x="305178" y="798048"/>
                </a:cubicBezTo>
                <a:cubicBezTo>
                  <a:pt x="305178" y="767148"/>
                  <a:pt x="295018" y="859008"/>
                  <a:pt x="289938" y="889488"/>
                </a:cubicBezTo>
                <a:cubicBezTo>
                  <a:pt x="284858" y="1031728"/>
                  <a:pt x="375341" y="1215565"/>
                  <a:pt x="274698" y="1316208"/>
                </a:cubicBezTo>
                <a:cubicBezTo>
                  <a:pt x="190840" y="1400066"/>
                  <a:pt x="234348" y="1082477"/>
                  <a:pt x="213738" y="965688"/>
                </a:cubicBezTo>
                <a:cubicBezTo>
                  <a:pt x="138342" y="538445"/>
                  <a:pt x="212768" y="960515"/>
                  <a:pt x="168018" y="721848"/>
                </a:cubicBezTo>
                <a:cubicBezTo>
                  <a:pt x="157551" y="666025"/>
                  <a:pt x="137538" y="554208"/>
                  <a:pt x="137538" y="554208"/>
                </a:cubicBezTo>
                <a:cubicBezTo>
                  <a:pt x="132458" y="493248"/>
                  <a:pt x="118706" y="310262"/>
                  <a:pt x="122298" y="371328"/>
                </a:cubicBezTo>
                <a:cubicBezTo>
                  <a:pt x="130969" y="518743"/>
                  <a:pt x="132463" y="667022"/>
                  <a:pt x="152778" y="813288"/>
                </a:cubicBezTo>
                <a:cubicBezTo>
                  <a:pt x="158100" y="851608"/>
                  <a:pt x="185486" y="883534"/>
                  <a:pt x="198498" y="919968"/>
                </a:cubicBezTo>
                <a:cubicBezTo>
                  <a:pt x="210937" y="954796"/>
                  <a:pt x="221725" y="1062913"/>
                  <a:pt x="228978" y="1026648"/>
                </a:cubicBezTo>
                <a:cubicBezTo>
                  <a:pt x="245915" y="941965"/>
                  <a:pt x="228978" y="853928"/>
                  <a:pt x="228978" y="76756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462112" y="5044440"/>
            <a:ext cx="1141988" cy="1687718"/>
          </a:xfrm>
          <a:custGeom>
            <a:avLst/>
            <a:gdLst>
              <a:gd name="connsiteX0" fmla="*/ 686728 w 1141988"/>
              <a:gd name="connsiteY0" fmla="*/ 304800 h 1687718"/>
              <a:gd name="connsiteX1" fmla="*/ 671488 w 1141988"/>
              <a:gd name="connsiteY1" fmla="*/ 563880 h 1687718"/>
              <a:gd name="connsiteX2" fmla="*/ 625768 w 1141988"/>
              <a:gd name="connsiteY2" fmla="*/ 487680 h 1687718"/>
              <a:gd name="connsiteX3" fmla="*/ 580048 w 1141988"/>
              <a:gd name="connsiteY3" fmla="*/ 457200 h 1687718"/>
              <a:gd name="connsiteX4" fmla="*/ 534328 w 1141988"/>
              <a:gd name="connsiteY4" fmla="*/ 381000 h 1687718"/>
              <a:gd name="connsiteX5" fmla="*/ 503848 w 1141988"/>
              <a:gd name="connsiteY5" fmla="*/ 335280 h 1687718"/>
              <a:gd name="connsiteX6" fmla="*/ 488608 w 1141988"/>
              <a:gd name="connsiteY6" fmla="*/ 289560 h 1687718"/>
              <a:gd name="connsiteX7" fmla="*/ 503848 w 1141988"/>
              <a:gd name="connsiteY7" fmla="*/ 624840 h 1687718"/>
              <a:gd name="connsiteX8" fmla="*/ 519088 w 1141988"/>
              <a:gd name="connsiteY8" fmla="*/ 701040 h 1687718"/>
              <a:gd name="connsiteX9" fmla="*/ 549568 w 1141988"/>
              <a:gd name="connsiteY9" fmla="*/ 762000 h 1687718"/>
              <a:gd name="connsiteX10" fmla="*/ 564808 w 1141988"/>
              <a:gd name="connsiteY10" fmla="*/ 320040 h 1687718"/>
              <a:gd name="connsiteX11" fmla="*/ 595288 w 1141988"/>
              <a:gd name="connsiteY11" fmla="*/ 396240 h 1687718"/>
              <a:gd name="connsiteX12" fmla="*/ 610528 w 1141988"/>
              <a:gd name="connsiteY12" fmla="*/ 594360 h 1687718"/>
              <a:gd name="connsiteX13" fmla="*/ 641008 w 1141988"/>
              <a:gd name="connsiteY13" fmla="*/ 731520 h 1687718"/>
              <a:gd name="connsiteX14" fmla="*/ 656248 w 1141988"/>
              <a:gd name="connsiteY14" fmla="*/ 792480 h 1687718"/>
              <a:gd name="connsiteX15" fmla="*/ 686728 w 1141988"/>
              <a:gd name="connsiteY15" fmla="*/ 853440 h 1687718"/>
              <a:gd name="connsiteX16" fmla="*/ 717208 w 1141988"/>
              <a:gd name="connsiteY16" fmla="*/ 960120 h 1687718"/>
              <a:gd name="connsiteX17" fmla="*/ 701968 w 1141988"/>
              <a:gd name="connsiteY17" fmla="*/ 502920 h 1687718"/>
              <a:gd name="connsiteX18" fmla="*/ 686728 w 1141988"/>
              <a:gd name="connsiteY18" fmla="*/ 563880 h 1687718"/>
              <a:gd name="connsiteX19" fmla="*/ 701968 w 1141988"/>
              <a:gd name="connsiteY19" fmla="*/ 1127760 h 1687718"/>
              <a:gd name="connsiteX20" fmla="*/ 686728 w 1141988"/>
              <a:gd name="connsiteY20" fmla="*/ 1036320 h 1687718"/>
              <a:gd name="connsiteX21" fmla="*/ 671488 w 1141988"/>
              <a:gd name="connsiteY21" fmla="*/ 929640 h 1687718"/>
              <a:gd name="connsiteX22" fmla="*/ 610528 w 1141988"/>
              <a:gd name="connsiteY22" fmla="*/ 807720 h 1687718"/>
              <a:gd name="connsiteX23" fmla="*/ 595288 w 1141988"/>
              <a:gd name="connsiteY23" fmla="*/ 731520 h 1687718"/>
              <a:gd name="connsiteX24" fmla="*/ 580048 w 1141988"/>
              <a:gd name="connsiteY24" fmla="*/ 640080 h 1687718"/>
              <a:gd name="connsiteX25" fmla="*/ 549568 w 1141988"/>
              <a:gd name="connsiteY25" fmla="*/ 548640 h 1687718"/>
              <a:gd name="connsiteX26" fmla="*/ 564808 w 1141988"/>
              <a:gd name="connsiteY26" fmla="*/ 1112520 h 1687718"/>
              <a:gd name="connsiteX27" fmla="*/ 580048 w 1141988"/>
              <a:gd name="connsiteY27" fmla="*/ 929640 h 1687718"/>
              <a:gd name="connsiteX28" fmla="*/ 610528 w 1141988"/>
              <a:gd name="connsiteY28" fmla="*/ 350520 h 1687718"/>
              <a:gd name="connsiteX29" fmla="*/ 641008 w 1141988"/>
              <a:gd name="connsiteY29" fmla="*/ 411480 h 1687718"/>
              <a:gd name="connsiteX30" fmla="*/ 656248 w 1141988"/>
              <a:gd name="connsiteY30" fmla="*/ 518160 h 1687718"/>
              <a:gd name="connsiteX31" fmla="*/ 671488 w 1141988"/>
              <a:gd name="connsiteY31" fmla="*/ 579120 h 1687718"/>
              <a:gd name="connsiteX32" fmla="*/ 656248 w 1141988"/>
              <a:gd name="connsiteY32" fmla="*/ 792480 h 1687718"/>
              <a:gd name="connsiteX33" fmla="*/ 641008 w 1141988"/>
              <a:gd name="connsiteY33" fmla="*/ 731520 h 1687718"/>
              <a:gd name="connsiteX34" fmla="*/ 595288 w 1141988"/>
              <a:gd name="connsiteY34" fmla="*/ 685800 h 1687718"/>
              <a:gd name="connsiteX35" fmla="*/ 580048 w 1141988"/>
              <a:gd name="connsiteY35" fmla="*/ 731520 h 1687718"/>
              <a:gd name="connsiteX36" fmla="*/ 564808 w 1141988"/>
              <a:gd name="connsiteY36" fmla="*/ 685800 h 1687718"/>
              <a:gd name="connsiteX37" fmla="*/ 519088 w 1141988"/>
              <a:gd name="connsiteY37" fmla="*/ 579120 h 1687718"/>
              <a:gd name="connsiteX38" fmla="*/ 503848 w 1141988"/>
              <a:gd name="connsiteY38" fmla="*/ 472440 h 1687718"/>
              <a:gd name="connsiteX39" fmla="*/ 473368 w 1141988"/>
              <a:gd name="connsiteY39" fmla="*/ 411480 h 1687718"/>
              <a:gd name="connsiteX40" fmla="*/ 458128 w 1141988"/>
              <a:gd name="connsiteY40" fmla="*/ 472440 h 1687718"/>
              <a:gd name="connsiteX41" fmla="*/ 473368 w 1141988"/>
              <a:gd name="connsiteY41" fmla="*/ 822960 h 1687718"/>
              <a:gd name="connsiteX42" fmla="*/ 488608 w 1141988"/>
              <a:gd name="connsiteY42" fmla="*/ 960120 h 1687718"/>
              <a:gd name="connsiteX43" fmla="*/ 503848 w 1141988"/>
              <a:gd name="connsiteY43" fmla="*/ 594360 h 1687718"/>
              <a:gd name="connsiteX44" fmla="*/ 519088 w 1141988"/>
              <a:gd name="connsiteY44" fmla="*/ 472440 h 1687718"/>
              <a:gd name="connsiteX45" fmla="*/ 534328 w 1141988"/>
              <a:gd name="connsiteY45" fmla="*/ 533400 h 1687718"/>
              <a:gd name="connsiteX46" fmla="*/ 580048 w 1141988"/>
              <a:gd name="connsiteY46" fmla="*/ 609600 h 1687718"/>
              <a:gd name="connsiteX47" fmla="*/ 610528 w 1141988"/>
              <a:gd name="connsiteY47" fmla="*/ 670560 h 1687718"/>
              <a:gd name="connsiteX48" fmla="*/ 625768 w 1141988"/>
              <a:gd name="connsiteY48" fmla="*/ 381000 h 1687718"/>
              <a:gd name="connsiteX49" fmla="*/ 641008 w 1141988"/>
              <a:gd name="connsiteY49" fmla="*/ 335280 h 1687718"/>
              <a:gd name="connsiteX50" fmla="*/ 656248 w 1141988"/>
              <a:gd name="connsiteY50" fmla="*/ 274320 h 1687718"/>
              <a:gd name="connsiteX51" fmla="*/ 671488 w 1141988"/>
              <a:gd name="connsiteY51" fmla="*/ 426720 h 1687718"/>
              <a:gd name="connsiteX52" fmla="*/ 686728 w 1141988"/>
              <a:gd name="connsiteY52" fmla="*/ 609600 h 1687718"/>
              <a:gd name="connsiteX53" fmla="*/ 701968 w 1141988"/>
              <a:gd name="connsiteY53" fmla="*/ 411480 h 1687718"/>
              <a:gd name="connsiteX54" fmla="*/ 732448 w 1141988"/>
              <a:gd name="connsiteY54" fmla="*/ 594360 h 1687718"/>
              <a:gd name="connsiteX55" fmla="*/ 747688 w 1141988"/>
              <a:gd name="connsiteY55" fmla="*/ 655320 h 1687718"/>
              <a:gd name="connsiteX56" fmla="*/ 793408 w 1141988"/>
              <a:gd name="connsiteY56" fmla="*/ 883920 h 1687718"/>
              <a:gd name="connsiteX57" fmla="*/ 808648 w 1141988"/>
              <a:gd name="connsiteY57" fmla="*/ 441960 h 1687718"/>
              <a:gd name="connsiteX58" fmla="*/ 823888 w 1141988"/>
              <a:gd name="connsiteY58" fmla="*/ 487680 h 1687718"/>
              <a:gd name="connsiteX59" fmla="*/ 808648 w 1141988"/>
              <a:gd name="connsiteY59" fmla="*/ 533400 h 1687718"/>
              <a:gd name="connsiteX60" fmla="*/ 823888 w 1141988"/>
              <a:gd name="connsiteY60" fmla="*/ 609600 h 1687718"/>
              <a:gd name="connsiteX61" fmla="*/ 823888 w 1141988"/>
              <a:gd name="connsiteY61" fmla="*/ 441960 h 1687718"/>
              <a:gd name="connsiteX62" fmla="*/ 839128 w 1141988"/>
              <a:gd name="connsiteY62" fmla="*/ 487680 h 1687718"/>
              <a:gd name="connsiteX63" fmla="*/ 869608 w 1141988"/>
              <a:gd name="connsiteY63" fmla="*/ 838200 h 1687718"/>
              <a:gd name="connsiteX64" fmla="*/ 900088 w 1141988"/>
              <a:gd name="connsiteY64" fmla="*/ 716280 h 1687718"/>
              <a:gd name="connsiteX65" fmla="*/ 884848 w 1141988"/>
              <a:gd name="connsiteY65" fmla="*/ 426720 h 1687718"/>
              <a:gd name="connsiteX66" fmla="*/ 869608 w 1141988"/>
              <a:gd name="connsiteY66" fmla="*/ 502920 h 1687718"/>
              <a:gd name="connsiteX67" fmla="*/ 884848 w 1141988"/>
              <a:gd name="connsiteY67" fmla="*/ 594360 h 1687718"/>
              <a:gd name="connsiteX68" fmla="*/ 900088 w 1141988"/>
              <a:gd name="connsiteY68" fmla="*/ 533400 h 1687718"/>
              <a:gd name="connsiteX69" fmla="*/ 915328 w 1141988"/>
              <a:gd name="connsiteY69" fmla="*/ 457200 h 1687718"/>
              <a:gd name="connsiteX70" fmla="*/ 930568 w 1141988"/>
              <a:gd name="connsiteY70" fmla="*/ 548640 h 1687718"/>
              <a:gd name="connsiteX71" fmla="*/ 961048 w 1141988"/>
              <a:gd name="connsiteY71" fmla="*/ 670560 h 1687718"/>
              <a:gd name="connsiteX72" fmla="*/ 976288 w 1141988"/>
              <a:gd name="connsiteY72" fmla="*/ 609600 h 1687718"/>
              <a:gd name="connsiteX73" fmla="*/ 961048 w 1141988"/>
              <a:gd name="connsiteY73" fmla="*/ 792480 h 1687718"/>
              <a:gd name="connsiteX74" fmla="*/ 945808 w 1141988"/>
              <a:gd name="connsiteY74" fmla="*/ 594360 h 1687718"/>
              <a:gd name="connsiteX75" fmla="*/ 945808 w 1141988"/>
              <a:gd name="connsiteY75" fmla="*/ 762000 h 1687718"/>
              <a:gd name="connsiteX76" fmla="*/ 961048 w 1141988"/>
              <a:gd name="connsiteY76" fmla="*/ 716280 h 1687718"/>
              <a:gd name="connsiteX77" fmla="*/ 991528 w 1141988"/>
              <a:gd name="connsiteY77" fmla="*/ 670560 h 1687718"/>
              <a:gd name="connsiteX78" fmla="*/ 1006768 w 1141988"/>
              <a:gd name="connsiteY78" fmla="*/ 746760 h 1687718"/>
              <a:gd name="connsiteX79" fmla="*/ 1022008 w 1141988"/>
              <a:gd name="connsiteY79" fmla="*/ 670560 h 1687718"/>
              <a:gd name="connsiteX80" fmla="*/ 1037248 w 1141988"/>
              <a:gd name="connsiteY80" fmla="*/ 487680 h 1687718"/>
              <a:gd name="connsiteX81" fmla="*/ 1082968 w 1141988"/>
              <a:gd name="connsiteY81" fmla="*/ 350520 h 1687718"/>
              <a:gd name="connsiteX82" fmla="*/ 1098208 w 1141988"/>
              <a:gd name="connsiteY82" fmla="*/ 396240 h 1687718"/>
              <a:gd name="connsiteX83" fmla="*/ 1113448 w 1141988"/>
              <a:gd name="connsiteY83" fmla="*/ 640080 h 1687718"/>
              <a:gd name="connsiteX84" fmla="*/ 1128688 w 1141988"/>
              <a:gd name="connsiteY84" fmla="*/ 350520 h 1687718"/>
              <a:gd name="connsiteX85" fmla="*/ 1113448 w 1141988"/>
              <a:gd name="connsiteY85" fmla="*/ 777240 h 1687718"/>
              <a:gd name="connsiteX86" fmla="*/ 1067728 w 1141988"/>
              <a:gd name="connsiteY86" fmla="*/ 594360 h 1687718"/>
              <a:gd name="connsiteX87" fmla="*/ 1037248 w 1141988"/>
              <a:gd name="connsiteY87" fmla="*/ 502920 h 1687718"/>
              <a:gd name="connsiteX88" fmla="*/ 1006768 w 1141988"/>
              <a:gd name="connsiteY88" fmla="*/ 457200 h 1687718"/>
              <a:gd name="connsiteX89" fmla="*/ 961048 w 1141988"/>
              <a:gd name="connsiteY89" fmla="*/ 487680 h 1687718"/>
              <a:gd name="connsiteX90" fmla="*/ 945808 w 1141988"/>
              <a:gd name="connsiteY90" fmla="*/ 594360 h 1687718"/>
              <a:gd name="connsiteX91" fmla="*/ 930568 w 1141988"/>
              <a:gd name="connsiteY91" fmla="*/ 685800 h 1687718"/>
              <a:gd name="connsiteX92" fmla="*/ 884848 w 1141988"/>
              <a:gd name="connsiteY92" fmla="*/ 777240 h 1687718"/>
              <a:gd name="connsiteX93" fmla="*/ 869608 w 1141988"/>
              <a:gd name="connsiteY93" fmla="*/ 822960 h 1687718"/>
              <a:gd name="connsiteX94" fmla="*/ 808648 w 1141988"/>
              <a:gd name="connsiteY94" fmla="*/ 701040 h 1687718"/>
              <a:gd name="connsiteX95" fmla="*/ 762928 w 1141988"/>
              <a:gd name="connsiteY95" fmla="*/ 472440 h 1687718"/>
              <a:gd name="connsiteX96" fmla="*/ 747688 w 1141988"/>
              <a:gd name="connsiteY96" fmla="*/ 411480 h 1687718"/>
              <a:gd name="connsiteX97" fmla="*/ 717208 w 1141988"/>
              <a:gd name="connsiteY97" fmla="*/ 335280 h 1687718"/>
              <a:gd name="connsiteX98" fmla="*/ 641008 w 1141988"/>
              <a:gd name="connsiteY98" fmla="*/ 121920 h 1687718"/>
              <a:gd name="connsiteX99" fmla="*/ 610528 w 1141988"/>
              <a:gd name="connsiteY99" fmla="*/ 381000 h 1687718"/>
              <a:gd name="connsiteX100" fmla="*/ 625768 w 1141988"/>
              <a:gd name="connsiteY100" fmla="*/ 502920 h 1687718"/>
              <a:gd name="connsiteX101" fmla="*/ 717208 w 1141988"/>
              <a:gd name="connsiteY101" fmla="*/ 746760 h 1687718"/>
              <a:gd name="connsiteX102" fmla="*/ 732448 w 1141988"/>
              <a:gd name="connsiteY102" fmla="*/ 868680 h 1687718"/>
              <a:gd name="connsiteX103" fmla="*/ 717208 w 1141988"/>
              <a:gd name="connsiteY103" fmla="*/ 411480 h 1687718"/>
              <a:gd name="connsiteX104" fmla="*/ 701968 w 1141988"/>
              <a:gd name="connsiteY104" fmla="*/ 533400 h 1687718"/>
              <a:gd name="connsiteX105" fmla="*/ 686728 w 1141988"/>
              <a:gd name="connsiteY105" fmla="*/ 609600 h 1687718"/>
              <a:gd name="connsiteX106" fmla="*/ 686728 w 1141988"/>
              <a:gd name="connsiteY106" fmla="*/ 381000 h 1687718"/>
              <a:gd name="connsiteX107" fmla="*/ 671488 w 1141988"/>
              <a:gd name="connsiteY107" fmla="*/ 441960 h 1687718"/>
              <a:gd name="connsiteX108" fmla="*/ 656248 w 1141988"/>
              <a:gd name="connsiteY108" fmla="*/ 624840 h 1687718"/>
              <a:gd name="connsiteX109" fmla="*/ 641008 w 1141988"/>
              <a:gd name="connsiteY109" fmla="*/ 670560 h 1687718"/>
              <a:gd name="connsiteX110" fmla="*/ 625768 w 1141988"/>
              <a:gd name="connsiteY110" fmla="*/ 472440 h 1687718"/>
              <a:gd name="connsiteX111" fmla="*/ 610528 w 1141988"/>
              <a:gd name="connsiteY111" fmla="*/ 929640 h 1687718"/>
              <a:gd name="connsiteX112" fmla="*/ 595288 w 1141988"/>
              <a:gd name="connsiteY112" fmla="*/ 518160 h 1687718"/>
              <a:gd name="connsiteX113" fmla="*/ 580048 w 1141988"/>
              <a:gd name="connsiteY113" fmla="*/ 396240 h 1687718"/>
              <a:gd name="connsiteX114" fmla="*/ 549568 w 1141988"/>
              <a:gd name="connsiteY114" fmla="*/ 883920 h 1687718"/>
              <a:gd name="connsiteX115" fmla="*/ 534328 w 1141988"/>
              <a:gd name="connsiteY115" fmla="*/ 746760 h 1687718"/>
              <a:gd name="connsiteX116" fmla="*/ 519088 w 1141988"/>
              <a:gd name="connsiteY116" fmla="*/ 701040 h 1687718"/>
              <a:gd name="connsiteX117" fmla="*/ 503848 w 1141988"/>
              <a:gd name="connsiteY117" fmla="*/ 563880 h 1687718"/>
              <a:gd name="connsiteX118" fmla="*/ 473368 w 1141988"/>
              <a:gd name="connsiteY118" fmla="*/ 304800 h 1687718"/>
              <a:gd name="connsiteX119" fmla="*/ 458128 w 1141988"/>
              <a:gd name="connsiteY119" fmla="*/ 411480 h 1687718"/>
              <a:gd name="connsiteX120" fmla="*/ 412408 w 1141988"/>
              <a:gd name="connsiteY120" fmla="*/ 381000 h 1687718"/>
              <a:gd name="connsiteX121" fmla="*/ 381928 w 1141988"/>
              <a:gd name="connsiteY121" fmla="*/ 335280 h 1687718"/>
              <a:gd name="connsiteX122" fmla="*/ 397168 w 1141988"/>
              <a:gd name="connsiteY122" fmla="*/ 274320 h 1687718"/>
              <a:gd name="connsiteX123" fmla="*/ 412408 w 1141988"/>
              <a:gd name="connsiteY123" fmla="*/ 396240 h 1687718"/>
              <a:gd name="connsiteX124" fmla="*/ 442888 w 1141988"/>
              <a:gd name="connsiteY124" fmla="*/ 883920 h 1687718"/>
              <a:gd name="connsiteX125" fmla="*/ 458128 w 1141988"/>
              <a:gd name="connsiteY125" fmla="*/ 609600 h 1687718"/>
              <a:gd name="connsiteX126" fmla="*/ 473368 w 1141988"/>
              <a:gd name="connsiteY126" fmla="*/ 701040 h 1687718"/>
              <a:gd name="connsiteX127" fmla="*/ 488608 w 1141988"/>
              <a:gd name="connsiteY127" fmla="*/ 1082040 h 1687718"/>
              <a:gd name="connsiteX128" fmla="*/ 473368 w 1141988"/>
              <a:gd name="connsiteY128" fmla="*/ 883920 h 1687718"/>
              <a:gd name="connsiteX129" fmla="*/ 458128 w 1141988"/>
              <a:gd name="connsiteY129" fmla="*/ 1158240 h 1687718"/>
              <a:gd name="connsiteX130" fmla="*/ 442888 w 1141988"/>
              <a:gd name="connsiteY130" fmla="*/ 1234440 h 1687718"/>
              <a:gd name="connsiteX131" fmla="*/ 427648 w 1141988"/>
              <a:gd name="connsiteY131" fmla="*/ 1097280 h 1687718"/>
              <a:gd name="connsiteX132" fmla="*/ 412408 w 1141988"/>
              <a:gd name="connsiteY132" fmla="*/ 1158240 h 1687718"/>
              <a:gd name="connsiteX133" fmla="*/ 381928 w 1141988"/>
              <a:gd name="connsiteY133" fmla="*/ 1203960 h 1687718"/>
              <a:gd name="connsiteX134" fmla="*/ 366688 w 1141988"/>
              <a:gd name="connsiteY134" fmla="*/ 1112520 h 1687718"/>
              <a:gd name="connsiteX135" fmla="*/ 336208 w 1141988"/>
              <a:gd name="connsiteY135" fmla="*/ 1478280 h 1687718"/>
              <a:gd name="connsiteX136" fmla="*/ 320968 w 1141988"/>
              <a:gd name="connsiteY136" fmla="*/ 1554480 h 1687718"/>
              <a:gd name="connsiteX137" fmla="*/ 305728 w 1141988"/>
              <a:gd name="connsiteY137" fmla="*/ 1661160 h 1687718"/>
              <a:gd name="connsiteX138" fmla="*/ 275248 w 1141988"/>
              <a:gd name="connsiteY138" fmla="*/ 1661160 h 1687718"/>
              <a:gd name="connsiteX139" fmla="*/ 260008 w 1141988"/>
              <a:gd name="connsiteY139" fmla="*/ 1600200 h 1687718"/>
              <a:gd name="connsiteX140" fmla="*/ 244768 w 1141988"/>
              <a:gd name="connsiteY140" fmla="*/ 1508760 h 1687718"/>
              <a:gd name="connsiteX141" fmla="*/ 229528 w 1141988"/>
              <a:gd name="connsiteY141" fmla="*/ 1676400 h 1687718"/>
              <a:gd name="connsiteX142" fmla="*/ 260008 w 1141988"/>
              <a:gd name="connsiteY142" fmla="*/ 624840 h 1687718"/>
              <a:gd name="connsiteX143" fmla="*/ 290488 w 1141988"/>
              <a:gd name="connsiteY143" fmla="*/ 731520 h 1687718"/>
              <a:gd name="connsiteX144" fmla="*/ 305728 w 1141988"/>
              <a:gd name="connsiteY144" fmla="*/ 0 h 1687718"/>
              <a:gd name="connsiteX145" fmla="*/ 275248 w 1141988"/>
              <a:gd name="connsiteY145" fmla="*/ 335280 h 1687718"/>
              <a:gd name="connsiteX146" fmla="*/ 229528 w 1141988"/>
              <a:gd name="connsiteY146" fmla="*/ 518160 h 1687718"/>
              <a:gd name="connsiteX147" fmla="*/ 214288 w 1141988"/>
              <a:gd name="connsiteY147" fmla="*/ 746760 h 1687718"/>
              <a:gd name="connsiteX148" fmla="*/ 199048 w 1141988"/>
              <a:gd name="connsiteY148" fmla="*/ 685800 h 1687718"/>
              <a:gd name="connsiteX149" fmla="*/ 183808 w 1141988"/>
              <a:gd name="connsiteY149" fmla="*/ 106680 h 1687718"/>
              <a:gd name="connsiteX150" fmla="*/ 168568 w 1141988"/>
              <a:gd name="connsiteY150" fmla="*/ 289560 h 1687718"/>
              <a:gd name="connsiteX151" fmla="*/ 153328 w 1141988"/>
              <a:gd name="connsiteY151" fmla="*/ 381000 h 1687718"/>
              <a:gd name="connsiteX152" fmla="*/ 138088 w 1141988"/>
              <a:gd name="connsiteY152" fmla="*/ 1143000 h 1687718"/>
              <a:gd name="connsiteX153" fmla="*/ 92368 w 1141988"/>
              <a:gd name="connsiteY153" fmla="*/ 670560 h 1687718"/>
              <a:gd name="connsiteX154" fmla="*/ 61888 w 1141988"/>
              <a:gd name="connsiteY154" fmla="*/ 594360 h 1687718"/>
              <a:gd name="connsiteX155" fmla="*/ 16168 w 1141988"/>
              <a:gd name="connsiteY155" fmla="*/ 457200 h 1687718"/>
              <a:gd name="connsiteX156" fmla="*/ 928 w 1141988"/>
              <a:gd name="connsiteY156" fmla="*/ 106680 h 1687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141988" h="1687718">
                <a:moveTo>
                  <a:pt x="686728" y="304800"/>
                </a:moveTo>
                <a:cubicBezTo>
                  <a:pt x="690401" y="337854"/>
                  <a:pt x="727871" y="530050"/>
                  <a:pt x="671488" y="563880"/>
                </a:cubicBezTo>
                <a:cubicBezTo>
                  <a:pt x="646088" y="579120"/>
                  <a:pt x="645045" y="510170"/>
                  <a:pt x="625768" y="487680"/>
                </a:cubicBezTo>
                <a:cubicBezTo>
                  <a:pt x="613848" y="473773"/>
                  <a:pt x="595288" y="467360"/>
                  <a:pt x="580048" y="457200"/>
                </a:cubicBezTo>
                <a:cubicBezTo>
                  <a:pt x="564808" y="431800"/>
                  <a:pt x="550027" y="406119"/>
                  <a:pt x="534328" y="381000"/>
                </a:cubicBezTo>
                <a:cubicBezTo>
                  <a:pt x="524620" y="365468"/>
                  <a:pt x="512039" y="351663"/>
                  <a:pt x="503848" y="335280"/>
                </a:cubicBezTo>
                <a:cubicBezTo>
                  <a:pt x="496664" y="320912"/>
                  <a:pt x="493688" y="304800"/>
                  <a:pt x="488608" y="289560"/>
                </a:cubicBezTo>
                <a:cubicBezTo>
                  <a:pt x="493688" y="401320"/>
                  <a:pt x="495584" y="513270"/>
                  <a:pt x="503848" y="624840"/>
                </a:cubicBezTo>
                <a:cubicBezTo>
                  <a:pt x="505761" y="650672"/>
                  <a:pt x="510897" y="676466"/>
                  <a:pt x="519088" y="701040"/>
                </a:cubicBezTo>
                <a:cubicBezTo>
                  <a:pt x="526272" y="722593"/>
                  <a:pt x="539408" y="741680"/>
                  <a:pt x="549568" y="762000"/>
                </a:cubicBezTo>
                <a:cubicBezTo>
                  <a:pt x="554648" y="614680"/>
                  <a:pt x="546524" y="466309"/>
                  <a:pt x="564808" y="320040"/>
                </a:cubicBezTo>
                <a:cubicBezTo>
                  <a:pt x="568201" y="292895"/>
                  <a:pt x="590791" y="369256"/>
                  <a:pt x="595288" y="396240"/>
                </a:cubicBezTo>
                <a:cubicBezTo>
                  <a:pt x="606177" y="461574"/>
                  <a:pt x="601579" y="528732"/>
                  <a:pt x="610528" y="594360"/>
                </a:cubicBezTo>
                <a:cubicBezTo>
                  <a:pt x="616856" y="640766"/>
                  <a:pt x="630477" y="685884"/>
                  <a:pt x="641008" y="731520"/>
                </a:cubicBezTo>
                <a:cubicBezTo>
                  <a:pt x="645718" y="751929"/>
                  <a:pt x="648894" y="772868"/>
                  <a:pt x="656248" y="792480"/>
                </a:cubicBezTo>
                <a:cubicBezTo>
                  <a:pt x="664225" y="813752"/>
                  <a:pt x="677779" y="832558"/>
                  <a:pt x="686728" y="853440"/>
                </a:cubicBezTo>
                <a:cubicBezTo>
                  <a:pt x="699846" y="884049"/>
                  <a:pt x="709474" y="929186"/>
                  <a:pt x="717208" y="960120"/>
                </a:cubicBezTo>
                <a:cubicBezTo>
                  <a:pt x="712128" y="807720"/>
                  <a:pt x="713663" y="654955"/>
                  <a:pt x="701968" y="502920"/>
                </a:cubicBezTo>
                <a:cubicBezTo>
                  <a:pt x="700362" y="482036"/>
                  <a:pt x="686728" y="542935"/>
                  <a:pt x="686728" y="563880"/>
                </a:cubicBezTo>
                <a:cubicBezTo>
                  <a:pt x="686728" y="751909"/>
                  <a:pt x="701968" y="939731"/>
                  <a:pt x="701968" y="1127760"/>
                </a:cubicBezTo>
                <a:cubicBezTo>
                  <a:pt x="701968" y="1158660"/>
                  <a:pt x="691427" y="1066861"/>
                  <a:pt x="686728" y="1036320"/>
                </a:cubicBezTo>
                <a:cubicBezTo>
                  <a:pt x="681266" y="1000817"/>
                  <a:pt x="682847" y="963718"/>
                  <a:pt x="671488" y="929640"/>
                </a:cubicBezTo>
                <a:cubicBezTo>
                  <a:pt x="657120" y="886535"/>
                  <a:pt x="610528" y="807720"/>
                  <a:pt x="610528" y="807720"/>
                </a:cubicBezTo>
                <a:cubicBezTo>
                  <a:pt x="605448" y="782320"/>
                  <a:pt x="599922" y="757005"/>
                  <a:pt x="595288" y="731520"/>
                </a:cubicBezTo>
                <a:cubicBezTo>
                  <a:pt x="589760" y="701118"/>
                  <a:pt x="587542" y="670058"/>
                  <a:pt x="580048" y="640080"/>
                </a:cubicBezTo>
                <a:cubicBezTo>
                  <a:pt x="572256" y="608911"/>
                  <a:pt x="559728" y="579120"/>
                  <a:pt x="549568" y="548640"/>
                </a:cubicBezTo>
                <a:cubicBezTo>
                  <a:pt x="554648" y="736600"/>
                  <a:pt x="549814" y="925090"/>
                  <a:pt x="564808" y="1112520"/>
                </a:cubicBezTo>
                <a:cubicBezTo>
                  <a:pt x="569686" y="1173496"/>
                  <a:pt x="576384" y="990701"/>
                  <a:pt x="580048" y="929640"/>
                </a:cubicBezTo>
                <a:cubicBezTo>
                  <a:pt x="591626" y="736680"/>
                  <a:pt x="600368" y="543560"/>
                  <a:pt x="610528" y="350520"/>
                </a:cubicBezTo>
                <a:cubicBezTo>
                  <a:pt x="620688" y="370840"/>
                  <a:pt x="635030" y="389562"/>
                  <a:pt x="641008" y="411480"/>
                </a:cubicBezTo>
                <a:cubicBezTo>
                  <a:pt x="650459" y="446135"/>
                  <a:pt x="649822" y="482818"/>
                  <a:pt x="656248" y="518160"/>
                </a:cubicBezTo>
                <a:cubicBezTo>
                  <a:pt x="659995" y="538768"/>
                  <a:pt x="666408" y="558800"/>
                  <a:pt x="671488" y="579120"/>
                </a:cubicBezTo>
                <a:cubicBezTo>
                  <a:pt x="666408" y="650240"/>
                  <a:pt x="670231" y="722563"/>
                  <a:pt x="656248" y="792480"/>
                </a:cubicBezTo>
                <a:cubicBezTo>
                  <a:pt x="652140" y="813019"/>
                  <a:pt x="651400" y="749706"/>
                  <a:pt x="641008" y="731520"/>
                </a:cubicBezTo>
                <a:cubicBezTo>
                  <a:pt x="630315" y="712807"/>
                  <a:pt x="610528" y="701040"/>
                  <a:pt x="595288" y="685800"/>
                </a:cubicBezTo>
                <a:cubicBezTo>
                  <a:pt x="590208" y="701040"/>
                  <a:pt x="596112" y="731520"/>
                  <a:pt x="580048" y="731520"/>
                </a:cubicBezTo>
                <a:cubicBezTo>
                  <a:pt x="563984" y="731520"/>
                  <a:pt x="571136" y="700565"/>
                  <a:pt x="564808" y="685800"/>
                </a:cubicBezTo>
                <a:cubicBezTo>
                  <a:pt x="508312" y="553975"/>
                  <a:pt x="554829" y="686342"/>
                  <a:pt x="519088" y="579120"/>
                </a:cubicBezTo>
                <a:cubicBezTo>
                  <a:pt x="514008" y="543560"/>
                  <a:pt x="513299" y="507095"/>
                  <a:pt x="503848" y="472440"/>
                </a:cubicBezTo>
                <a:cubicBezTo>
                  <a:pt x="497870" y="450522"/>
                  <a:pt x="496086" y="411480"/>
                  <a:pt x="473368" y="411480"/>
                </a:cubicBezTo>
                <a:cubicBezTo>
                  <a:pt x="452423" y="411480"/>
                  <a:pt x="463208" y="452120"/>
                  <a:pt x="458128" y="472440"/>
                </a:cubicBezTo>
                <a:cubicBezTo>
                  <a:pt x="463208" y="589280"/>
                  <a:pt x="466073" y="706237"/>
                  <a:pt x="473368" y="822960"/>
                </a:cubicBezTo>
                <a:cubicBezTo>
                  <a:pt x="476237" y="868872"/>
                  <a:pt x="482528" y="1005718"/>
                  <a:pt x="488608" y="960120"/>
                </a:cubicBezTo>
                <a:cubicBezTo>
                  <a:pt x="504735" y="839165"/>
                  <a:pt x="496236" y="716148"/>
                  <a:pt x="503848" y="594360"/>
                </a:cubicBezTo>
                <a:cubicBezTo>
                  <a:pt x="506403" y="553483"/>
                  <a:pt x="514008" y="513080"/>
                  <a:pt x="519088" y="472440"/>
                </a:cubicBezTo>
                <a:cubicBezTo>
                  <a:pt x="524168" y="492760"/>
                  <a:pt x="525821" y="514260"/>
                  <a:pt x="534328" y="533400"/>
                </a:cubicBezTo>
                <a:cubicBezTo>
                  <a:pt x="546358" y="560468"/>
                  <a:pt x="565663" y="583706"/>
                  <a:pt x="580048" y="609600"/>
                </a:cubicBezTo>
                <a:cubicBezTo>
                  <a:pt x="591081" y="629459"/>
                  <a:pt x="600368" y="650240"/>
                  <a:pt x="610528" y="670560"/>
                </a:cubicBezTo>
                <a:cubicBezTo>
                  <a:pt x="615608" y="574040"/>
                  <a:pt x="617017" y="477257"/>
                  <a:pt x="625768" y="381000"/>
                </a:cubicBezTo>
                <a:cubicBezTo>
                  <a:pt x="627222" y="365002"/>
                  <a:pt x="636595" y="350726"/>
                  <a:pt x="641008" y="335280"/>
                </a:cubicBezTo>
                <a:cubicBezTo>
                  <a:pt x="646762" y="315141"/>
                  <a:pt x="651168" y="294640"/>
                  <a:pt x="656248" y="274320"/>
                </a:cubicBezTo>
                <a:cubicBezTo>
                  <a:pt x="661328" y="325120"/>
                  <a:pt x="666866" y="375876"/>
                  <a:pt x="671488" y="426720"/>
                </a:cubicBezTo>
                <a:cubicBezTo>
                  <a:pt x="677026" y="487640"/>
                  <a:pt x="632015" y="636957"/>
                  <a:pt x="686728" y="609600"/>
                </a:cubicBezTo>
                <a:cubicBezTo>
                  <a:pt x="745970" y="579979"/>
                  <a:pt x="696888" y="477520"/>
                  <a:pt x="701968" y="411480"/>
                </a:cubicBezTo>
                <a:cubicBezTo>
                  <a:pt x="735999" y="513573"/>
                  <a:pt x="703281" y="404775"/>
                  <a:pt x="732448" y="594360"/>
                </a:cubicBezTo>
                <a:cubicBezTo>
                  <a:pt x="735633" y="615062"/>
                  <a:pt x="743828" y="634733"/>
                  <a:pt x="747688" y="655320"/>
                </a:cubicBezTo>
                <a:cubicBezTo>
                  <a:pt x="790272" y="882435"/>
                  <a:pt x="756165" y="772191"/>
                  <a:pt x="793408" y="883920"/>
                </a:cubicBezTo>
                <a:cubicBezTo>
                  <a:pt x="798488" y="736600"/>
                  <a:pt x="797342" y="588933"/>
                  <a:pt x="808648" y="441960"/>
                </a:cubicBezTo>
                <a:cubicBezTo>
                  <a:pt x="809880" y="425943"/>
                  <a:pt x="823888" y="471616"/>
                  <a:pt x="823888" y="487680"/>
                </a:cubicBezTo>
                <a:cubicBezTo>
                  <a:pt x="823888" y="503744"/>
                  <a:pt x="813728" y="518160"/>
                  <a:pt x="808648" y="533400"/>
                </a:cubicBezTo>
                <a:cubicBezTo>
                  <a:pt x="813728" y="558800"/>
                  <a:pt x="818269" y="584314"/>
                  <a:pt x="823888" y="609600"/>
                </a:cubicBezTo>
                <a:cubicBezTo>
                  <a:pt x="862212" y="782059"/>
                  <a:pt x="823888" y="555059"/>
                  <a:pt x="823888" y="441960"/>
                </a:cubicBezTo>
                <a:cubicBezTo>
                  <a:pt x="823888" y="425896"/>
                  <a:pt x="834048" y="472440"/>
                  <a:pt x="839128" y="487680"/>
                </a:cubicBezTo>
                <a:cubicBezTo>
                  <a:pt x="849288" y="604520"/>
                  <a:pt x="841163" y="951979"/>
                  <a:pt x="869608" y="838200"/>
                </a:cubicBezTo>
                <a:lnTo>
                  <a:pt x="900088" y="716280"/>
                </a:lnTo>
                <a:cubicBezTo>
                  <a:pt x="895008" y="619760"/>
                  <a:pt x="898517" y="522402"/>
                  <a:pt x="884848" y="426720"/>
                </a:cubicBezTo>
                <a:cubicBezTo>
                  <a:pt x="881185" y="401077"/>
                  <a:pt x="869608" y="477017"/>
                  <a:pt x="869608" y="502920"/>
                </a:cubicBezTo>
                <a:cubicBezTo>
                  <a:pt x="869608" y="533820"/>
                  <a:pt x="879768" y="563880"/>
                  <a:pt x="884848" y="594360"/>
                </a:cubicBezTo>
                <a:cubicBezTo>
                  <a:pt x="889928" y="574040"/>
                  <a:pt x="895544" y="553847"/>
                  <a:pt x="900088" y="533400"/>
                </a:cubicBezTo>
                <a:cubicBezTo>
                  <a:pt x="905707" y="508114"/>
                  <a:pt x="892160" y="445616"/>
                  <a:pt x="915328" y="457200"/>
                </a:cubicBezTo>
                <a:cubicBezTo>
                  <a:pt x="942966" y="471019"/>
                  <a:pt x="925040" y="518238"/>
                  <a:pt x="930568" y="548640"/>
                </a:cubicBezTo>
                <a:cubicBezTo>
                  <a:pt x="945280" y="629558"/>
                  <a:pt x="939898" y="607109"/>
                  <a:pt x="961048" y="670560"/>
                </a:cubicBezTo>
                <a:cubicBezTo>
                  <a:pt x="966128" y="650240"/>
                  <a:pt x="976288" y="588655"/>
                  <a:pt x="976288" y="609600"/>
                </a:cubicBezTo>
                <a:cubicBezTo>
                  <a:pt x="976288" y="670771"/>
                  <a:pt x="1015761" y="819837"/>
                  <a:pt x="961048" y="792480"/>
                </a:cubicBezTo>
                <a:cubicBezTo>
                  <a:pt x="901806" y="762859"/>
                  <a:pt x="950888" y="660400"/>
                  <a:pt x="945808" y="594360"/>
                </a:cubicBezTo>
                <a:cubicBezTo>
                  <a:pt x="935824" y="644281"/>
                  <a:pt x="912811" y="712504"/>
                  <a:pt x="945808" y="762000"/>
                </a:cubicBezTo>
                <a:cubicBezTo>
                  <a:pt x="954719" y="775366"/>
                  <a:pt x="953864" y="730648"/>
                  <a:pt x="961048" y="716280"/>
                </a:cubicBezTo>
                <a:cubicBezTo>
                  <a:pt x="969239" y="699897"/>
                  <a:pt x="981368" y="685800"/>
                  <a:pt x="991528" y="670560"/>
                </a:cubicBezTo>
                <a:cubicBezTo>
                  <a:pt x="996608" y="695960"/>
                  <a:pt x="980865" y="746760"/>
                  <a:pt x="1006768" y="746760"/>
                </a:cubicBezTo>
                <a:cubicBezTo>
                  <a:pt x="1032671" y="746760"/>
                  <a:pt x="1018981" y="696286"/>
                  <a:pt x="1022008" y="670560"/>
                </a:cubicBezTo>
                <a:cubicBezTo>
                  <a:pt x="1029155" y="609808"/>
                  <a:pt x="1029661" y="548379"/>
                  <a:pt x="1037248" y="487680"/>
                </a:cubicBezTo>
                <a:cubicBezTo>
                  <a:pt x="1043214" y="439953"/>
                  <a:pt x="1065488" y="394220"/>
                  <a:pt x="1082968" y="350520"/>
                </a:cubicBezTo>
                <a:cubicBezTo>
                  <a:pt x="1088048" y="365760"/>
                  <a:pt x="1096526" y="380264"/>
                  <a:pt x="1098208" y="396240"/>
                </a:cubicBezTo>
                <a:cubicBezTo>
                  <a:pt x="1106733" y="477231"/>
                  <a:pt x="1068274" y="707841"/>
                  <a:pt x="1113448" y="640080"/>
                </a:cubicBezTo>
                <a:cubicBezTo>
                  <a:pt x="1167062" y="559659"/>
                  <a:pt x="1128688" y="253866"/>
                  <a:pt x="1128688" y="350520"/>
                </a:cubicBezTo>
                <a:cubicBezTo>
                  <a:pt x="1128688" y="492851"/>
                  <a:pt x="1118528" y="635000"/>
                  <a:pt x="1113448" y="777240"/>
                </a:cubicBezTo>
                <a:cubicBezTo>
                  <a:pt x="1094717" y="683584"/>
                  <a:pt x="1099953" y="699092"/>
                  <a:pt x="1067728" y="594360"/>
                </a:cubicBezTo>
                <a:cubicBezTo>
                  <a:pt x="1058279" y="563652"/>
                  <a:pt x="1055070" y="529653"/>
                  <a:pt x="1037248" y="502920"/>
                </a:cubicBezTo>
                <a:lnTo>
                  <a:pt x="1006768" y="457200"/>
                </a:lnTo>
                <a:cubicBezTo>
                  <a:pt x="991528" y="467360"/>
                  <a:pt x="968487" y="470942"/>
                  <a:pt x="961048" y="487680"/>
                </a:cubicBezTo>
                <a:cubicBezTo>
                  <a:pt x="946459" y="520505"/>
                  <a:pt x="951270" y="558857"/>
                  <a:pt x="945808" y="594360"/>
                </a:cubicBezTo>
                <a:cubicBezTo>
                  <a:pt x="941109" y="624901"/>
                  <a:pt x="940340" y="656485"/>
                  <a:pt x="930568" y="685800"/>
                </a:cubicBezTo>
                <a:cubicBezTo>
                  <a:pt x="919792" y="718129"/>
                  <a:pt x="898688" y="746099"/>
                  <a:pt x="884848" y="777240"/>
                </a:cubicBezTo>
                <a:cubicBezTo>
                  <a:pt x="878324" y="791920"/>
                  <a:pt x="874688" y="807720"/>
                  <a:pt x="869608" y="822960"/>
                </a:cubicBezTo>
                <a:cubicBezTo>
                  <a:pt x="849288" y="782320"/>
                  <a:pt x="817559" y="745595"/>
                  <a:pt x="808648" y="701040"/>
                </a:cubicBezTo>
                <a:cubicBezTo>
                  <a:pt x="793408" y="624840"/>
                  <a:pt x="781775" y="547829"/>
                  <a:pt x="762928" y="472440"/>
                </a:cubicBezTo>
                <a:cubicBezTo>
                  <a:pt x="757848" y="452120"/>
                  <a:pt x="754312" y="431351"/>
                  <a:pt x="747688" y="411480"/>
                </a:cubicBezTo>
                <a:cubicBezTo>
                  <a:pt x="739037" y="385527"/>
                  <a:pt x="725253" y="361427"/>
                  <a:pt x="717208" y="335280"/>
                </a:cubicBezTo>
                <a:cubicBezTo>
                  <a:pt x="655216" y="133806"/>
                  <a:pt x="724373" y="288651"/>
                  <a:pt x="641008" y="121920"/>
                </a:cubicBezTo>
                <a:cubicBezTo>
                  <a:pt x="621136" y="221282"/>
                  <a:pt x="610528" y="259262"/>
                  <a:pt x="610528" y="381000"/>
                </a:cubicBezTo>
                <a:cubicBezTo>
                  <a:pt x="610528" y="421956"/>
                  <a:pt x="615835" y="463187"/>
                  <a:pt x="625768" y="502920"/>
                </a:cubicBezTo>
                <a:cubicBezTo>
                  <a:pt x="659840" y="639208"/>
                  <a:pt x="670037" y="652419"/>
                  <a:pt x="717208" y="746760"/>
                </a:cubicBezTo>
                <a:cubicBezTo>
                  <a:pt x="722288" y="787400"/>
                  <a:pt x="732448" y="909636"/>
                  <a:pt x="732448" y="868680"/>
                </a:cubicBezTo>
                <a:cubicBezTo>
                  <a:pt x="732448" y="716195"/>
                  <a:pt x="731013" y="563338"/>
                  <a:pt x="717208" y="411480"/>
                </a:cubicBezTo>
                <a:cubicBezTo>
                  <a:pt x="713500" y="370692"/>
                  <a:pt x="708196" y="492920"/>
                  <a:pt x="701968" y="533400"/>
                </a:cubicBezTo>
                <a:cubicBezTo>
                  <a:pt x="698029" y="559002"/>
                  <a:pt x="691808" y="584200"/>
                  <a:pt x="686728" y="609600"/>
                </a:cubicBezTo>
                <a:cubicBezTo>
                  <a:pt x="723147" y="718857"/>
                  <a:pt x="747220" y="804441"/>
                  <a:pt x="686728" y="381000"/>
                </a:cubicBezTo>
                <a:cubicBezTo>
                  <a:pt x="683766" y="360265"/>
                  <a:pt x="676568" y="421640"/>
                  <a:pt x="671488" y="441960"/>
                </a:cubicBezTo>
                <a:cubicBezTo>
                  <a:pt x="666408" y="502920"/>
                  <a:pt x="664333" y="564205"/>
                  <a:pt x="656248" y="624840"/>
                </a:cubicBezTo>
                <a:cubicBezTo>
                  <a:pt x="654125" y="640763"/>
                  <a:pt x="644158" y="686312"/>
                  <a:pt x="641008" y="670560"/>
                </a:cubicBezTo>
                <a:cubicBezTo>
                  <a:pt x="628018" y="605611"/>
                  <a:pt x="630848" y="538480"/>
                  <a:pt x="625768" y="472440"/>
                </a:cubicBezTo>
                <a:cubicBezTo>
                  <a:pt x="620688" y="624840"/>
                  <a:pt x="695111" y="802765"/>
                  <a:pt x="610528" y="929640"/>
                </a:cubicBezTo>
                <a:cubicBezTo>
                  <a:pt x="534393" y="1043842"/>
                  <a:pt x="603118" y="655191"/>
                  <a:pt x="595288" y="518160"/>
                </a:cubicBezTo>
                <a:cubicBezTo>
                  <a:pt x="592951" y="477270"/>
                  <a:pt x="585128" y="436880"/>
                  <a:pt x="580048" y="396240"/>
                </a:cubicBezTo>
                <a:cubicBezTo>
                  <a:pt x="513522" y="595818"/>
                  <a:pt x="608230" y="297300"/>
                  <a:pt x="549568" y="883920"/>
                </a:cubicBezTo>
                <a:cubicBezTo>
                  <a:pt x="544991" y="929693"/>
                  <a:pt x="541891" y="792135"/>
                  <a:pt x="534328" y="746760"/>
                </a:cubicBezTo>
                <a:cubicBezTo>
                  <a:pt x="531687" y="730914"/>
                  <a:pt x="524168" y="716280"/>
                  <a:pt x="519088" y="701040"/>
                </a:cubicBezTo>
                <a:cubicBezTo>
                  <a:pt x="514008" y="655320"/>
                  <a:pt x="508013" y="609692"/>
                  <a:pt x="503848" y="563880"/>
                </a:cubicBezTo>
                <a:cubicBezTo>
                  <a:pt x="482188" y="325623"/>
                  <a:pt x="506194" y="436106"/>
                  <a:pt x="473368" y="304800"/>
                </a:cubicBezTo>
                <a:cubicBezTo>
                  <a:pt x="468288" y="340360"/>
                  <a:pt x="460121" y="375614"/>
                  <a:pt x="458128" y="411480"/>
                </a:cubicBezTo>
                <a:cubicBezTo>
                  <a:pt x="419004" y="1115718"/>
                  <a:pt x="472126" y="888601"/>
                  <a:pt x="412408" y="381000"/>
                </a:cubicBezTo>
                <a:cubicBezTo>
                  <a:pt x="410268" y="362809"/>
                  <a:pt x="392088" y="350520"/>
                  <a:pt x="381928" y="335280"/>
                </a:cubicBezTo>
                <a:cubicBezTo>
                  <a:pt x="387008" y="314960"/>
                  <a:pt x="387801" y="255586"/>
                  <a:pt x="397168" y="274320"/>
                </a:cubicBezTo>
                <a:cubicBezTo>
                  <a:pt x="415484" y="310952"/>
                  <a:pt x="408860" y="355438"/>
                  <a:pt x="412408" y="396240"/>
                </a:cubicBezTo>
                <a:cubicBezTo>
                  <a:pt x="420042" y="484035"/>
                  <a:pt x="438298" y="805882"/>
                  <a:pt x="442888" y="883920"/>
                </a:cubicBezTo>
                <a:cubicBezTo>
                  <a:pt x="447968" y="792480"/>
                  <a:pt x="443072" y="699935"/>
                  <a:pt x="458128" y="609600"/>
                </a:cubicBezTo>
                <a:cubicBezTo>
                  <a:pt x="463208" y="579120"/>
                  <a:pt x="471379" y="670204"/>
                  <a:pt x="473368" y="701040"/>
                </a:cubicBezTo>
                <a:cubicBezTo>
                  <a:pt x="481551" y="827878"/>
                  <a:pt x="488608" y="954938"/>
                  <a:pt x="488608" y="1082040"/>
                </a:cubicBezTo>
                <a:cubicBezTo>
                  <a:pt x="488608" y="1148275"/>
                  <a:pt x="478448" y="949960"/>
                  <a:pt x="473368" y="883920"/>
                </a:cubicBezTo>
                <a:cubicBezTo>
                  <a:pt x="468288" y="975360"/>
                  <a:pt x="466062" y="1067003"/>
                  <a:pt x="458128" y="1158240"/>
                </a:cubicBezTo>
                <a:cubicBezTo>
                  <a:pt x="455884" y="1184046"/>
                  <a:pt x="454472" y="1257608"/>
                  <a:pt x="442888" y="1234440"/>
                </a:cubicBezTo>
                <a:cubicBezTo>
                  <a:pt x="422316" y="1193295"/>
                  <a:pt x="432728" y="1143000"/>
                  <a:pt x="427648" y="1097280"/>
                </a:cubicBezTo>
                <a:cubicBezTo>
                  <a:pt x="422568" y="1117600"/>
                  <a:pt x="420659" y="1138988"/>
                  <a:pt x="412408" y="1158240"/>
                </a:cubicBezTo>
                <a:cubicBezTo>
                  <a:pt x="405193" y="1175075"/>
                  <a:pt x="394880" y="1216912"/>
                  <a:pt x="381928" y="1203960"/>
                </a:cubicBezTo>
                <a:cubicBezTo>
                  <a:pt x="360078" y="1182110"/>
                  <a:pt x="371768" y="1143000"/>
                  <a:pt x="366688" y="1112520"/>
                </a:cubicBezTo>
                <a:cubicBezTo>
                  <a:pt x="334752" y="665422"/>
                  <a:pt x="361279" y="939256"/>
                  <a:pt x="336208" y="1478280"/>
                </a:cubicBezTo>
                <a:cubicBezTo>
                  <a:pt x="335005" y="1504155"/>
                  <a:pt x="325226" y="1528929"/>
                  <a:pt x="320968" y="1554480"/>
                </a:cubicBezTo>
                <a:cubicBezTo>
                  <a:pt x="315063" y="1589912"/>
                  <a:pt x="310808" y="1625600"/>
                  <a:pt x="305728" y="1661160"/>
                </a:cubicBezTo>
                <a:cubicBezTo>
                  <a:pt x="265088" y="1498600"/>
                  <a:pt x="315888" y="1661160"/>
                  <a:pt x="275248" y="1661160"/>
                </a:cubicBezTo>
                <a:cubicBezTo>
                  <a:pt x="254303" y="1661160"/>
                  <a:pt x="264116" y="1620739"/>
                  <a:pt x="260008" y="1600200"/>
                </a:cubicBezTo>
                <a:cubicBezTo>
                  <a:pt x="253948" y="1569900"/>
                  <a:pt x="249848" y="1539240"/>
                  <a:pt x="244768" y="1508760"/>
                </a:cubicBezTo>
                <a:cubicBezTo>
                  <a:pt x="239688" y="1564640"/>
                  <a:pt x="229528" y="1732510"/>
                  <a:pt x="229528" y="1676400"/>
                </a:cubicBezTo>
                <a:cubicBezTo>
                  <a:pt x="229528" y="1504063"/>
                  <a:pt x="252899" y="838125"/>
                  <a:pt x="260008" y="624840"/>
                </a:cubicBezTo>
                <a:cubicBezTo>
                  <a:pt x="270168" y="660400"/>
                  <a:pt x="284408" y="768000"/>
                  <a:pt x="290488" y="731520"/>
                </a:cubicBezTo>
                <a:cubicBezTo>
                  <a:pt x="341428" y="425882"/>
                  <a:pt x="322072" y="277850"/>
                  <a:pt x="305728" y="0"/>
                </a:cubicBezTo>
                <a:cubicBezTo>
                  <a:pt x="303939" y="21467"/>
                  <a:pt x="281810" y="299189"/>
                  <a:pt x="275248" y="335280"/>
                </a:cubicBezTo>
                <a:cubicBezTo>
                  <a:pt x="264008" y="397103"/>
                  <a:pt x="244768" y="457200"/>
                  <a:pt x="229528" y="518160"/>
                </a:cubicBezTo>
                <a:cubicBezTo>
                  <a:pt x="224448" y="594360"/>
                  <a:pt x="227949" y="671623"/>
                  <a:pt x="214288" y="746760"/>
                </a:cubicBezTo>
                <a:cubicBezTo>
                  <a:pt x="210541" y="767368"/>
                  <a:pt x="200044" y="706722"/>
                  <a:pt x="199048" y="685800"/>
                </a:cubicBezTo>
                <a:cubicBezTo>
                  <a:pt x="189863" y="492912"/>
                  <a:pt x="188888" y="299720"/>
                  <a:pt x="183808" y="106680"/>
                </a:cubicBezTo>
                <a:cubicBezTo>
                  <a:pt x="178728" y="167640"/>
                  <a:pt x="175323" y="228763"/>
                  <a:pt x="168568" y="289560"/>
                </a:cubicBezTo>
                <a:cubicBezTo>
                  <a:pt x="165156" y="320271"/>
                  <a:pt x="154431" y="350119"/>
                  <a:pt x="153328" y="381000"/>
                </a:cubicBezTo>
                <a:cubicBezTo>
                  <a:pt x="144261" y="634889"/>
                  <a:pt x="143168" y="889000"/>
                  <a:pt x="138088" y="1143000"/>
                </a:cubicBezTo>
                <a:cubicBezTo>
                  <a:pt x="136452" y="1120916"/>
                  <a:pt x="136337" y="802467"/>
                  <a:pt x="92368" y="670560"/>
                </a:cubicBezTo>
                <a:cubicBezTo>
                  <a:pt x="83717" y="644607"/>
                  <a:pt x="69749" y="620563"/>
                  <a:pt x="61888" y="594360"/>
                </a:cubicBezTo>
                <a:cubicBezTo>
                  <a:pt x="17573" y="446644"/>
                  <a:pt x="79825" y="584514"/>
                  <a:pt x="16168" y="457200"/>
                </a:cubicBezTo>
                <a:cubicBezTo>
                  <a:pt x="-5643" y="239088"/>
                  <a:pt x="928" y="355853"/>
                  <a:pt x="928" y="10668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402080" y="4815840"/>
            <a:ext cx="1556418" cy="2026920"/>
          </a:xfrm>
          <a:custGeom>
            <a:avLst/>
            <a:gdLst>
              <a:gd name="connsiteX0" fmla="*/ 91440 w 1556418"/>
              <a:gd name="connsiteY0" fmla="*/ 228600 h 2026920"/>
              <a:gd name="connsiteX1" fmla="*/ 106680 w 1556418"/>
              <a:gd name="connsiteY1" fmla="*/ 502920 h 2026920"/>
              <a:gd name="connsiteX2" fmla="*/ 137160 w 1556418"/>
              <a:gd name="connsiteY2" fmla="*/ 548640 h 2026920"/>
              <a:gd name="connsiteX3" fmla="*/ 182880 w 1556418"/>
              <a:gd name="connsiteY3" fmla="*/ 701040 h 2026920"/>
              <a:gd name="connsiteX4" fmla="*/ 198120 w 1556418"/>
              <a:gd name="connsiteY4" fmla="*/ 746760 h 2026920"/>
              <a:gd name="connsiteX5" fmla="*/ 213360 w 1556418"/>
              <a:gd name="connsiteY5" fmla="*/ 853440 h 2026920"/>
              <a:gd name="connsiteX6" fmla="*/ 198120 w 1556418"/>
              <a:gd name="connsiteY6" fmla="*/ 1478280 h 2026920"/>
              <a:gd name="connsiteX7" fmla="*/ 167640 w 1556418"/>
              <a:gd name="connsiteY7" fmla="*/ 1417320 h 2026920"/>
              <a:gd name="connsiteX8" fmla="*/ 106680 w 1556418"/>
              <a:gd name="connsiteY8" fmla="*/ 1325880 h 2026920"/>
              <a:gd name="connsiteX9" fmla="*/ 76200 w 1556418"/>
              <a:gd name="connsiteY9" fmla="*/ 1234440 h 2026920"/>
              <a:gd name="connsiteX10" fmla="*/ 60960 w 1556418"/>
              <a:gd name="connsiteY10" fmla="*/ 1188720 h 2026920"/>
              <a:gd name="connsiteX11" fmla="*/ 30480 w 1556418"/>
              <a:gd name="connsiteY11" fmla="*/ 1143000 h 2026920"/>
              <a:gd name="connsiteX12" fmla="*/ 45720 w 1556418"/>
              <a:gd name="connsiteY12" fmla="*/ 563880 h 2026920"/>
              <a:gd name="connsiteX13" fmla="*/ 60960 w 1556418"/>
              <a:gd name="connsiteY13" fmla="*/ 472440 h 2026920"/>
              <a:gd name="connsiteX14" fmla="*/ 91440 w 1556418"/>
              <a:gd name="connsiteY14" fmla="*/ 45720 h 2026920"/>
              <a:gd name="connsiteX15" fmla="*/ 106680 w 1556418"/>
              <a:gd name="connsiteY15" fmla="*/ 0 h 2026920"/>
              <a:gd name="connsiteX16" fmla="*/ 121920 w 1556418"/>
              <a:gd name="connsiteY16" fmla="*/ 228600 h 2026920"/>
              <a:gd name="connsiteX17" fmla="*/ 137160 w 1556418"/>
              <a:gd name="connsiteY17" fmla="*/ 274320 h 2026920"/>
              <a:gd name="connsiteX18" fmla="*/ 121920 w 1556418"/>
              <a:gd name="connsiteY18" fmla="*/ 929640 h 2026920"/>
              <a:gd name="connsiteX19" fmla="*/ 91440 w 1556418"/>
              <a:gd name="connsiteY19" fmla="*/ 1051560 h 2026920"/>
              <a:gd name="connsiteX20" fmla="*/ 60960 w 1556418"/>
              <a:gd name="connsiteY20" fmla="*/ 1432560 h 2026920"/>
              <a:gd name="connsiteX21" fmla="*/ 45720 w 1556418"/>
              <a:gd name="connsiteY21" fmla="*/ 1386840 h 2026920"/>
              <a:gd name="connsiteX22" fmla="*/ 15240 w 1556418"/>
              <a:gd name="connsiteY22" fmla="*/ 396240 h 2026920"/>
              <a:gd name="connsiteX23" fmla="*/ 30480 w 1556418"/>
              <a:gd name="connsiteY23" fmla="*/ 472440 h 2026920"/>
              <a:gd name="connsiteX24" fmla="*/ 76200 w 1556418"/>
              <a:gd name="connsiteY24" fmla="*/ 685800 h 2026920"/>
              <a:gd name="connsiteX25" fmla="*/ 91440 w 1556418"/>
              <a:gd name="connsiteY25" fmla="*/ 838200 h 2026920"/>
              <a:gd name="connsiteX26" fmla="*/ 121920 w 1556418"/>
              <a:gd name="connsiteY26" fmla="*/ 701040 h 2026920"/>
              <a:gd name="connsiteX27" fmla="*/ 152400 w 1556418"/>
              <a:gd name="connsiteY27" fmla="*/ 914400 h 2026920"/>
              <a:gd name="connsiteX28" fmla="*/ 167640 w 1556418"/>
              <a:gd name="connsiteY28" fmla="*/ 1127760 h 2026920"/>
              <a:gd name="connsiteX29" fmla="*/ 198120 w 1556418"/>
              <a:gd name="connsiteY29" fmla="*/ 1325880 h 2026920"/>
              <a:gd name="connsiteX30" fmla="*/ 213360 w 1556418"/>
              <a:gd name="connsiteY30" fmla="*/ 1432560 h 2026920"/>
              <a:gd name="connsiteX31" fmla="*/ 243840 w 1556418"/>
              <a:gd name="connsiteY31" fmla="*/ 1539240 h 2026920"/>
              <a:gd name="connsiteX32" fmla="*/ 274320 w 1556418"/>
              <a:gd name="connsiteY32" fmla="*/ 1661160 h 2026920"/>
              <a:gd name="connsiteX33" fmla="*/ 289560 w 1556418"/>
              <a:gd name="connsiteY33" fmla="*/ 1722120 h 2026920"/>
              <a:gd name="connsiteX34" fmla="*/ 259080 w 1556418"/>
              <a:gd name="connsiteY34" fmla="*/ 1584960 h 2026920"/>
              <a:gd name="connsiteX35" fmla="*/ 243840 w 1556418"/>
              <a:gd name="connsiteY35" fmla="*/ 1417320 h 2026920"/>
              <a:gd name="connsiteX36" fmla="*/ 213360 w 1556418"/>
              <a:gd name="connsiteY36" fmla="*/ 1082040 h 2026920"/>
              <a:gd name="connsiteX37" fmla="*/ 198120 w 1556418"/>
              <a:gd name="connsiteY37" fmla="*/ 1036320 h 2026920"/>
              <a:gd name="connsiteX38" fmla="*/ 182880 w 1556418"/>
              <a:gd name="connsiteY38" fmla="*/ 899160 h 2026920"/>
              <a:gd name="connsiteX39" fmla="*/ 167640 w 1556418"/>
              <a:gd name="connsiteY39" fmla="*/ 853440 h 2026920"/>
              <a:gd name="connsiteX40" fmla="*/ 152400 w 1556418"/>
              <a:gd name="connsiteY40" fmla="*/ 655320 h 2026920"/>
              <a:gd name="connsiteX41" fmla="*/ 213360 w 1556418"/>
              <a:gd name="connsiteY41" fmla="*/ 1295400 h 2026920"/>
              <a:gd name="connsiteX42" fmla="*/ 259080 w 1556418"/>
              <a:gd name="connsiteY42" fmla="*/ 1554480 h 2026920"/>
              <a:gd name="connsiteX43" fmla="*/ 274320 w 1556418"/>
              <a:gd name="connsiteY43" fmla="*/ 1600200 h 2026920"/>
              <a:gd name="connsiteX44" fmla="*/ 259080 w 1556418"/>
              <a:gd name="connsiteY44" fmla="*/ 1310640 h 2026920"/>
              <a:gd name="connsiteX45" fmla="*/ 182880 w 1556418"/>
              <a:gd name="connsiteY45" fmla="*/ 1173480 h 2026920"/>
              <a:gd name="connsiteX46" fmla="*/ 167640 w 1556418"/>
              <a:gd name="connsiteY46" fmla="*/ 853440 h 2026920"/>
              <a:gd name="connsiteX47" fmla="*/ 152400 w 1556418"/>
              <a:gd name="connsiteY47" fmla="*/ 792480 h 2026920"/>
              <a:gd name="connsiteX48" fmla="*/ 106680 w 1556418"/>
              <a:gd name="connsiteY48" fmla="*/ 640080 h 2026920"/>
              <a:gd name="connsiteX49" fmla="*/ 137160 w 1556418"/>
              <a:gd name="connsiteY49" fmla="*/ 1203960 h 2026920"/>
              <a:gd name="connsiteX50" fmla="*/ 152400 w 1556418"/>
              <a:gd name="connsiteY50" fmla="*/ 1630680 h 2026920"/>
              <a:gd name="connsiteX51" fmla="*/ 121920 w 1556418"/>
              <a:gd name="connsiteY51" fmla="*/ 838200 h 2026920"/>
              <a:gd name="connsiteX52" fmla="*/ 152400 w 1556418"/>
              <a:gd name="connsiteY52" fmla="*/ 792480 h 2026920"/>
              <a:gd name="connsiteX53" fmla="*/ 182880 w 1556418"/>
              <a:gd name="connsiteY53" fmla="*/ 929640 h 2026920"/>
              <a:gd name="connsiteX54" fmla="*/ 213360 w 1556418"/>
              <a:gd name="connsiteY54" fmla="*/ 1402080 h 2026920"/>
              <a:gd name="connsiteX55" fmla="*/ 243840 w 1556418"/>
              <a:gd name="connsiteY55" fmla="*/ 1600200 h 2026920"/>
              <a:gd name="connsiteX56" fmla="*/ 228600 w 1556418"/>
              <a:gd name="connsiteY56" fmla="*/ 1173480 h 2026920"/>
              <a:gd name="connsiteX57" fmla="*/ 198120 w 1556418"/>
              <a:gd name="connsiteY57" fmla="*/ 701040 h 2026920"/>
              <a:gd name="connsiteX58" fmla="*/ 167640 w 1556418"/>
              <a:gd name="connsiteY58" fmla="*/ 350520 h 2026920"/>
              <a:gd name="connsiteX59" fmla="*/ 182880 w 1556418"/>
              <a:gd name="connsiteY59" fmla="*/ 563880 h 2026920"/>
              <a:gd name="connsiteX60" fmla="*/ 198120 w 1556418"/>
              <a:gd name="connsiteY60" fmla="*/ 1264920 h 2026920"/>
              <a:gd name="connsiteX61" fmla="*/ 228600 w 1556418"/>
              <a:gd name="connsiteY61" fmla="*/ 1661160 h 2026920"/>
              <a:gd name="connsiteX62" fmla="*/ 213360 w 1556418"/>
              <a:gd name="connsiteY62" fmla="*/ 335280 h 2026920"/>
              <a:gd name="connsiteX63" fmla="*/ 228600 w 1556418"/>
              <a:gd name="connsiteY63" fmla="*/ 762000 h 2026920"/>
              <a:gd name="connsiteX64" fmla="*/ 243840 w 1556418"/>
              <a:gd name="connsiteY64" fmla="*/ 914400 h 2026920"/>
              <a:gd name="connsiteX65" fmla="*/ 259080 w 1556418"/>
              <a:gd name="connsiteY65" fmla="*/ 1371600 h 2026920"/>
              <a:gd name="connsiteX66" fmla="*/ 289560 w 1556418"/>
              <a:gd name="connsiteY66" fmla="*/ 1600200 h 2026920"/>
              <a:gd name="connsiteX67" fmla="*/ 320040 w 1556418"/>
              <a:gd name="connsiteY67" fmla="*/ 1722120 h 2026920"/>
              <a:gd name="connsiteX68" fmla="*/ 335280 w 1556418"/>
              <a:gd name="connsiteY68" fmla="*/ 1798320 h 2026920"/>
              <a:gd name="connsiteX69" fmla="*/ 274320 w 1556418"/>
              <a:gd name="connsiteY69" fmla="*/ 1066800 h 2026920"/>
              <a:gd name="connsiteX70" fmla="*/ 259080 w 1556418"/>
              <a:gd name="connsiteY70" fmla="*/ 960120 h 2026920"/>
              <a:gd name="connsiteX71" fmla="*/ 228600 w 1556418"/>
              <a:gd name="connsiteY71" fmla="*/ 777240 h 2026920"/>
              <a:gd name="connsiteX72" fmla="*/ 198120 w 1556418"/>
              <a:gd name="connsiteY72" fmla="*/ 1783080 h 2026920"/>
              <a:gd name="connsiteX73" fmla="*/ 182880 w 1556418"/>
              <a:gd name="connsiteY73" fmla="*/ 1569720 h 2026920"/>
              <a:gd name="connsiteX74" fmla="*/ 137160 w 1556418"/>
              <a:gd name="connsiteY74" fmla="*/ 1249680 h 2026920"/>
              <a:gd name="connsiteX75" fmla="*/ 121920 w 1556418"/>
              <a:gd name="connsiteY75" fmla="*/ 1143000 h 2026920"/>
              <a:gd name="connsiteX76" fmla="*/ 106680 w 1556418"/>
              <a:gd name="connsiteY76" fmla="*/ 914400 h 2026920"/>
              <a:gd name="connsiteX77" fmla="*/ 121920 w 1556418"/>
              <a:gd name="connsiteY77" fmla="*/ 762000 h 2026920"/>
              <a:gd name="connsiteX78" fmla="*/ 137160 w 1556418"/>
              <a:gd name="connsiteY78" fmla="*/ 1082040 h 2026920"/>
              <a:gd name="connsiteX79" fmla="*/ 167640 w 1556418"/>
              <a:gd name="connsiteY79" fmla="*/ 1584960 h 2026920"/>
              <a:gd name="connsiteX80" fmla="*/ 182880 w 1556418"/>
              <a:gd name="connsiteY80" fmla="*/ 594360 h 2026920"/>
              <a:gd name="connsiteX81" fmla="*/ 213360 w 1556418"/>
              <a:gd name="connsiteY81" fmla="*/ 685800 h 2026920"/>
              <a:gd name="connsiteX82" fmla="*/ 243840 w 1556418"/>
              <a:gd name="connsiteY82" fmla="*/ 883920 h 2026920"/>
              <a:gd name="connsiteX83" fmla="*/ 259080 w 1556418"/>
              <a:gd name="connsiteY83" fmla="*/ 1706880 h 2026920"/>
              <a:gd name="connsiteX84" fmla="*/ 274320 w 1556418"/>
              <a:gd name="connsiteY84" fmla="*/ 1249680 h 2026920"/>
              <a:gd name="connsiteX85" fmla="*/ 259080 w 1556418"/>
              <a:gd name="connsiteY85" fmla="*/ 1356360 h 2026920"/>
              <a:gd name="connsiteX86" fmla="*/ 198120 w 1556418"/>
              <a:gd name="connsiteY86" fmla="*/ 990600 h 2026920"/>
              <a:gd name="connsiteX87" fmla="*/ 182880 w 1556418"/>
              <a:gd name="connsiteY87" fmla="*/ 1661160 h 2026920"/>
              <a:gd name="connsiteX88" fmla="*/ 167640 w 1556418"/>
              <a:gd name="connsiteY88" fmla="*/ 883920 h 2026920"/>
              <a:gd name="connsiteX89" fmla="*/ 152400 w 1556418"/>
              <a:gd name="connsiteY89" fmla="*/ 502920 h 2026920"/>
              <a:gd name="connsiteX90" fmla="*/ 137160 w 1556418"/>
              <a:gd name="connsiteY90" fmla="*/ 335280 h 2026920"/>
              <a:gd name="connsiteX91" fmla="*/ 121920 w 1556418"/>
              <a:gd name="connsiteY91" fmla="*/ 1706880 h 2026920"/>
              <a:gd name="connsiteX92" fmla="*/ 106680 w 1556418"/>
              <a:gd name="connsiteY92" fmla="*/ 1524000 h 2026920"/>
              <a:gd name="connsiteX93" fmla="*/ 76200 w 1556418"/>
              <a:gd name="connsiteY93" fmla="*/ 1219200 h 2026920"/>
              <a:gd name="connsiteX94" fmla="*/ 106680 w 1556418"/>
              <a:gd name="connsiteY94" fmla="*/ 1356360 h 2026920"/>
              <a:gd name="connsiteX95" fmla="*/ 167640 w 1556418"/>
              <a:gd name="connsiteY95" fmla="*/ 2026920 h 2026920"/>
              <a:gd name="connsiteX96" fmla="*/ 106680 w 1556418"/>
              <a:gd name="connsiteY96" fmla="*/ 777240 h 2026920"/>
              <a:gd name="connsiteX97" fmla="*/ 91440 w 1556418"/>
              <a:gd name="connsiteY97" fmla="*/ 731520 h 2026920"/>
              <a:gd name="connsiteX98" fmla="*/ 60960 w 1556418"/>
              <a:gd name="connsiteY98" fmla="*/ 609600 h 2026920"/>
              <a:gd name="connsiteX99" fmla="*/ 15240 w 1556418"/>
              <a:gd name="connsiteY99" fmla="*/ 518160 h 2026920"/>
              <a:gd name="connsiteX100" fmla="*/ 0 w 1556418"/>
              <a:gd name="connsiteY100" fmla="*/ 472440 h 2026920"/>
              <a:gd name="connsiteX101" fmla="*/ 15240 w 1556418"/>
              <a:gd name="connsiteY101" fmla="*/ 1371600 h 2026920"/>
              <a:gd name="connsiteX102" fmla="*/ 30480 w 1556418"/>
              <a:gd name="connsiteY102" fmla="*/ 1478280 h 2026920"/>
              <a:gd name="connsiteX103" fmla="*/ 45720 w 1556418"/>
              <a:gd name="connsiteY103" fmla="*/ 960120 h 2026920"/>
              <a:gd name="connsiteX104" fmla="*/ 60960 w 1556418"/>
              <a:gd name="connsiteY104" fmla="*/ 1539240 h 2026920"/>
              <a:gd name="connsiteX105" fmla="*/ 91440 w 1556418"/>
              <a:gd name="connsiteY105" fmla="*/ 1828800 h 2026920"/>
              <a:gd name="connsiteX106" fmla="*/ 121920 w 1556418"/>
              <a:gd name="connsiteY106" fmla="*/ 1097280 h 2026920"/>
              <a:gd name="connsiteX107" fmla="*/ 137160 w 1556418"/>
              <a:gd name="connsiteY107" fmla="*/ 792480 h 2026920"/>
              <a:gd name="connsiteX108" fmla="*/ 152400 w 1556418"/>
              <a:gd name="connsiteY108" fmla="*/ 929640 h 2026920"/>
              <a:gd name="connsiteX109" fmla="*/ 121920 w 1556418"/>
              <a:gd name="connsiteY109" fmla="*/ 396240 h 2026920"/>
              <a:gd name="connsiteX110" fmla="*/ 106680 w 1556418"/>
              <a:gd name="connsiteY110" fmla="*/ 335280 h 2026920"/>
              <a:gd name="connsiteX111" fmla="*/ 106680 w 1556418"/>
              <a:gd name="connsiteY111" fmla="*/ 716280 h 2026920"/>
              <a:gd name="connsiteX112" fmla="*/ 137160 w 1556418"/>
              <a:gd name="connsiteY112" fmla="*/ 1813560 h 2026920"/>
              <a:gd name="connsiteX113" fmla="*/ 137160 w 1556418"/>
              <a:gd name="connsiteY113" fmla="*/ 944880 h 2026920"/>
              <a:gd name="connsiteX114" fmla="*/ 152400 w 1556418"/>
              <a:gd name="connsiteY114" fmla="*/ 1066800 h 2026920"/>
              <a:gd name="connsiteX115" fmla="*/ 182880 w 1556418"/>
              <a:gd name="connsiteY115" fmla="*/ 1447800 h 2026920"/>
              <a:gd name="connsiteX116" fmla="*/ 274320 w 1556418"/>
              <a:gd name="connsiteY116" fmla="*/ 1859280 h 2026920"/>
              <a:gd name="connsiteX117" fmla="*/ 320040 w 1556418"/>
              <a:gd name="connsiteY117" fmla="*/ 1950720 h 2026920"/>
              <a:gd name="connsiteX118" fmla="*/ 320040 w 1556418"/>
              <a:gd name="connsiteY118" fmla="*/ 1798320 h 2026920"/>
              <a:gd name="connsiteX119" fmla="*/ 228600 w 1556418"/>
              <a:gd name="connsiteY119" fmla="*/ 1386840 h 2026920"/>
              <a:gd name="connsiteX120" fmla="*/ 182880 w 1556418"/>
              <a:gd name="connsiteY120" fmla="*/ 1127760 h 2026920"/>
              <a:gd name="connsiteX121" fmla="*/ 198120 w 1556418"/>
              <a:gd name="connsiteY121" fmla="*/ 1783080 h 2026920"/>
              <a:gd name="connsiteX122" fmla="*/ 213360 w 1556418"/>
              <a:gd name="connsiteY122" fmla="*/ 1828800 h 2026920"/>
              <a:gd name="connsiteX123" fmla="*/ 228600 w 1556418"/>
              <a:gd name="connsiteY123" fmla="*/ 792480 h 2026920"/>
              <a:gd name="connsiteX124" fmla="*/ 243840 w 1556418"/>
              <a:gd name="connsiteY124" fmla="*/ 1661160 h 2026920"/>
              <a:gd name="connsiteX125" fmla="*/ 213360 w 1556418"/>
              <a:gd name="connsiteY125" fmla="*/ 1097280 h 2026920"/>
              <a:gd name="connsiteX126" fmla="*/ 182880 w 1556418"/>
              <a:gd name="connsiteY126" fmla="*/ 960120 h 2026920"/>
              <a:gd name="connsiteX127" fmla="*/ 121920 w 1556418"/>
              <a:gd name="connsiteY127" fmla="*/ 548640 h 2026920"/>
              <a:gd name="connsiteX128" fmla="*/ 76200 w 1556418"/>
              <a:gd name="connsiteY128" fmla="*/ 457200 h 2026920"/>
              <a:gd name="connsiteX129" fmla="*/ 60960 w 1556418"/>
              <a:gd name="connsiteY129" fmla="*/ 548640 h 2026920"/>
              <a:gd name="connsiteX130" fmla="*/ 45720 w 1556418"/>
              <a:gd name="connsiteY130" fmla="*/ 228600 h 2026920"/>
              <a:gd name="connsiteX131" fmla="*/ 91440 w 1556418"/>
              <a:gd name="connsiteY131" fmla="*/ 716280 h 2026920"/>
              <a:gd name="connsiteX132" fmla="*/ 106680 w 1556418"/>
              <a:gd name="connsiteY132" fmla="*/ 868680 h 2026920"/>
              <a:gd name="connsiteX133" fmla="*/ 137160 w 1556418"/>
              <a:gd name="connsiteY133" fmla="*/ 350520 h 2026920"/>
              <a:gd name="connsiteX134" fmla="*/ 167640 w 1556418"/>
              <a:gd name="connsiteY134" fmla="*/ 182880 h 2026920"/>
              <a:gd name="connsiteX135" fmla="*/ 213360 w 1556418"/>
              <a:gd name="connsiteY135" fmla="*/ 152400 h 2026920"/>
              <a:gd name="connsiteX136" fmla="*/ 350520 w 1556418"/>
              <a:gd name="connsiteY136" fmla="*/ 182880 h 2026920"/>
              <a:gd name="connsiteX137" fmla="*/ 381000 w 1556418"/>
              <a:gd name="connsiteY137" fmla="*/ 137160 h 2026920"/>
              <a:gd name="connsiteX138" fmla="*/ 533400 w 1556418"/>
              <a:gd name="connsiteY138" fmla="*/ 213360 h 2026920"/>
              <a:gd name="connsiteX139" fmla="*/ 594360 w 1556418"/>
              <a:gd name="connsiteY139" fmla="*/ 304800 h 2026920"/>
              <a:gd name="connsiteX140" fmla="*/ 609600 w 1556418"/>
              <a:gd name="connsiteY140" fmla="*/ 381000 h 2026920"/>
              <a:gd name="connsiteX141" fmla="*/ 518160 w 1556418"/>
              <a:gd name="connsiteY141" fmla="*/ 243840 h 2026920"/>
              <a:gd name="connsiteX142" fmla="*/ 502920 w 1556418"/>
              <a:gd name="connsiteY142" fmla="*/ 289560 h 2026920"/>
              <a:gd name="connsiteX143" fmla="*/ 579120 w 1556418"/>
              <a:gd name="connsiteY143" fmla="*/ 457200 h 2026920"/>
              <a:gd name="connsiteX144" fmla="*/ 533400 w 1556418"/>
              <a:gd name="connsiteY144" fmla="*/ 228600 h 2026920"/>
              <a:gd name="connsiteX145" fmla="*/ 518160 w 1556418"/>
              <a:gd name="connsiteY145" fmla="*/ 182880 h 2026920"/>
              <a:gd name="connsiteX146" fmla="*/ 579120 w 1556418"/>
              <a:gd name="connsiteY146" fmla="*/ 365760 h 2026920"/>
              <a:gd name="connsiteX147" fmla="*/ 594360 w 1556418"/>
              <a:gd name="connsiteY147" fmla="*/ 441960 h 2026920"/>
              <a:gd name="connsiteX148" fmla="*/ 655320 w 1556418"/>
              <a:gd name="connsiteY148" fmla="*/ 624840 h 2026920"/>
              <a:gd name="connsiteX149" fmla="*/ 670560 w 1556418"/>
              <a:gd name="connsiteY149" fmla="*/ 670560 h 2026920"/>
              <a:gd name="connsiteX150" fmla="*/ 685800 w 1556418"/>
              <a:gd name="connsiteY150" fmla="*/ 716280 h 2026920"/>
              <a:gd name="connsiteX151" fmla="*/ 579120 w 1556418"/>
              <a:gd name="connsiteY151" fmla="*/ 502920 h 2026920"/>
              <a:gd name="connsiteX152" fmla="*/ 548640 w 1556418"/>
              <a:gd name="connsiteY152" fmla="*/ 441960 h 2026920"/>
              <a:gd name="connsiteX153" fmla="*/ 518160 w 1556418"/>
              <a:gd name="connsiteY153" fmla="*/ 411480 h 2026920"/>
              <a:gd name="connsiteX154" fmla="*/ 441960 w 1556418"/>
              <a:gd name="connsiteY154" fmla="*/ 289560 h 2026920"/>
              <a:gd name="connsiteX155" fmla="*/ 457200 w 1556418"/>
              <a:gd name="connsiteY155" fmla="*/ 960120 h 2026920"/>
              <a:gd name="connsiteX156" fmla="*/ 441960 w 1556418"/>
              <a:gd name="connsiteY156" fmla="*/ 822960 h 2026920"/>
              <a:gd name="connsiteX157" fmla="*/ 411480 w 1556418"/>
              <a:gd name="connsiteY157" fmla="*/ 701040 h 2026920"/>
              <a:gd name="connsiteX158" fmla="*/ 350520 w 1556418"/>
              <a:gd name="connsiteY158" fmla="*/ 487680 h 2026920"/>
              <a:gd name="connsiteX159" fmla="*/ 335280 w 1556418"/>
              <a:gd name="connsiteY159" fmla="*/ 838200 h 2026920"/>
              <a:gd name="connsiteX160" fmla="*/ 320040 w 1556418"/>
              <a:gd name="connsiteY160" fmla="*/ 670560 h 2026920"/>
              <a:gd name="connsiteX161" fmla="*/ 335280 w 1556418"/>
              <a:gd name="connsiteY161" fmla="*/ 777240 h 2026920"/>
              <a:gd name="connsiteX162" fmla="*/ 365760 w 1556418"/>
              <a:gd name="connsiteY162" fmla="*/ 899160 h 2026920"/>
              <a:gd name="connsiteX163" fmla="*/ 426720 w 1556418"/>
              <a:gd name="connsiteY163" fmla="*/ 1097280 h 2026920"/>
              <a:gd name="connsiteX164" fmla="*/ 441960 w 1556418"/>
              <a:gd name="connsiteY164" fmla="*/ 1158240 h 2026920"/>
              <a:gd name="connsiteX165" fmla="*/ 411480 w 1556418"/>
              <a:gd name="connsiteY165" fmla="*/ 1188720 h 2026920"/>
              <a:gd name="connsiteX166" fmla="*/ 396240 w 1556418"/>
              <a:gd name="connsiteY166" fmla="*/ 1082040 h 2026920"/>
              <a:gd name="connsiteX167" fmla="*/ 381000 w 1556418"/>
              <a:gd name="connsiteY167" fmla="*/ 685800 h 2026920"/>
              <a:gd name="connsiteX168" fmla="*/ 365760 w 1556418"/>
              <a:gd name="connsiteY168" fmla="*/ 777240 h 2026920"/>
              <a:gd name="connsiteX169" fmla="*/ 350520 w 1556418"/>
              <a:gd name="connsiteY169" fmla="*/ 1219200 h 2026920"/>
              <a:gd name="connsiteX170" fmla="*/ 335280 w 1556418"/>
              <a:gd name="connsiteY170" fmla="*/ 1143000 h 2026920"/>
              <a:gd name="connsiteX171" fmla="*/ 320040 w 1556418"/>
              <a:gd name="connsiteY171" fmla="*/ 960120 h 2026920"/>
              <a:gd name="connsiteX172" fmla="*/ 259080 w 1556418"/>
              <a:gd name="connsiteY172" fmla="*/ 1127760 h 2026920"/>
              <a:gd name="connsiteX173" fmla="*/ 243840 w 1556418"/>
              <a:gd name="connsiteY173" fmla="*/ 1219200 h 2026920"/>
              <a:gd name="connsiteX174" fmla="*/ 228600 w 1556418"/>
              <a:gd name="connsiteY174" fmla="*/ 1371600 h 2026920"/>
              <a:gd name="connsiteX175" fmla="*/ 213360 w 1556418"/>
              <a:gd name="connsiteY175" fmla="*/ 1127760 h 2026920"/>
              <a:gd name="connsiteX176" fmla="*/ 152400 w 1556418"/>
              <a:gd name="connsiteY176" fmla="*/ 792480 h 2026920"/>
              <a:gd name="connsiteX177" fmla="*/ 137160 w 1556418"/>
              <a:gd name="connsiteY177" fmla="*/ 701040 h 2026920"/>
              <a:gd name="connsiteX178" fmla="*/ 152400 w 1556418"/>
              <a:gd name="connsiteY178" fmla="*/ 1417320 h 2026920"/>
              <a:gd name="connsiteX179" fmla="*/ 182880 w 1556418"/>
              <a:gd name="connsiteY179" fmla="*/ 1524000 h 2026920"/>
              <a:gd name="connsiteX180" fmla="*/ 228600 w 1556418"/>
              <a:gd name="connsiteY180" fmla="*/ 1051560 h 2026920"/>
              <a:gd name="connsiteX181" fmla="*/ 243840 w 1556418"/>
              <a:gd name="connsiteY181" fmla="*/ 1158240 h 2026920"/>
              <a:gd name="connsiteX182" fmla="*/ 289560 w 1556418"/>
              <a:gd name="connsiteY182" fmla="*/ 1219200 h 2026920"/>
              <a:gd name="connsiteX183" fmla="*/ 320040 w 1556418"/>
              <a:gd name="connsiteY183" fmla="*/ 1097280 h 2026920"/>
              <a:gd name="connsiteX184" fmla="*/ 487680 w 1556418"/>
              <a:gd name="connsiteY184" fmla="*/ 731520 h 2026920"/>
              <a:gd name="connsiteX185" fmla="*/ 563880 w 1556418"/>
              <a:gd name="connsiteY185" fmla="*/ 609600 h 2026920"/>
              <a:gd name="connsiteX186" fmla="*/ 609600 w 1556418"/>
              <a:gd name="connsiteY186" fmla="*/ 716280 h 2026920"/>
              <a:gd name="connsiteX187" fmla="*/ 640080 w 1556418"/>
              <a:gd name="connsiteY187" fmla="*/ 838200 h 2026920"/>
              <a:gd name="connsiteX188" fmla="*/ 685800 w 1556418"/>
              <a:gd name="connsiteY188" fmla="*/ 899160 h 2026920"/>
              <a:gd name="connsiteX189" fmla="*/ 746760 w 1556418"/>
              <a:gd name="connsiteY189" fmla="*/ 883920 h 2026920"/>
              <a:gd name="connsiteX190" fmla="*/ 807720 w 1556418"/>
              <a:gd name="connsiteY190" fmla="*/ 701040 h 2026920"/>
              <a:gd name="connsiteX191" fmla="*/ 731520 w 1556418"/>
              <a:gd name="connsiteY191" fmla="*/ 960120 h 2026920"/>
              <a:gd name="connsiteX192" fmla="*/ 670560 w 1556418"/>
              <a:gd name="connsiteY192" fmla="*/ 1051560 h 2026920"/>
              <a:gd name="connsiteX193" fmla="*/ 914400 w 1556418"/>
              <a:gd name="connsiteY193" fmla="*/ 716280 h 2026920"/>
              <a:gd name="connsiteX194" fmla="*/ 838200 w 1556418"/>
              <a:gd name="connsiteY194" fmla="*/ 807720 h 2026920"/>
              <a:gd name="connsiteX195" fmla="*/ 731520 w 1556418"/>
              <a:gd name="connsiteY195" fmla="*/ 929640 h 2026920"/>
              <a:gd name="connsiteX196" fmla="*/ 701040 w 1556418"/>
              <a:gd name="connsiteY196" fmla="*/ 990600 h 2026920"/>
              <a:gd name="connsiteX197" fmla="*/ 746760 w 1556418"/>
              <a:gd name="connsiteY197" fmla="*/ 960120 h 2026920"/>
              <a:gd name="connsiteX198" fmla="*/ 838200 w 1556418"/>
              <a:gd name="connsiteY198" fmla="*/ 868680 h 2026920"/>
              <a:gd name="connsiteX199" fmla="*/ 944880 w 1556418"/>
              <a:gd name="connsiteY199" fmla="*/ 716280 h 2026920"/>
              <a:gd name="connsiteX200" fmla="*/ 746760 w 1556418"/>
              <a:gd name="connsiteY200" fmla="*/ 914400 h 2026920"/>
              <a:gd name="connsiteX201" fmla="*/ 685800 w 1556418"/>
              <a:gd name="connsiteY201" fmla="*/ 975360 h 2026920"/>
              <a:gd name="connsiteX202" fmla="*/ 762000 w 1556418"/>
              <a:gd name="connsiteY202" fmla="*/ 914400 h 2026920"/>
              <a:gd name="connsiteX203" fmla="*/ 853440 w 1556418"/>
              <a:gd name="connsiteY203" fmla="*/ 822960 h 2026920"/>
              <a:gd name="connsiteX204" fmla="*/ 838200 w 1556418"/>
              <a:gd name="connsiteY204" fmla="*/ 838200 h 2026920"/>
              <a:gd name="connsiteX205" fmla="*/ 762000 w 1556418"/>
              <a:gd name="connsiteY205" fmla="*/ 899160 h 2026920"/>
              <a:gd name="connsiteX206" fmla="*/ 822960 w 1556418"/>
              <a:gd name="connsiteY206" fmla="*/ 838200 h 2026920"/>
              <a:gd name="connsiteX207" fmla="*/ 777240 w 1556418"/>
              <a:gd name="connsiteY207" fmla="*/ 868680 h 2026920"/>
              <a:gd name="connsiteX208" fmla="*/ 990600 w 1556418"/>
              <a:gd name="connsiteY208" fmla="*/ 762000 h 2026920"/>
              <a:gd name="connsiteX209" fmla="*/ 1051560 w 1556418"/>
              <a:gd name="connsiteY209" fmla="*/ 716280 h 2026920"/>
              <a:gd name="connsiteX210" fmla="*/ 807720 w 1556418"/>
              <a:gd name="connsiteY210" fmla="*/ 929640 h 2026920"/>
              <a:gd name="connsiteX211" fmla="*/ 731520 w 1556418"/>
              <a:gd name="connsiteY211" fmla="*/ 975360 h 2026920"/>
              <a:gd name="connsiteX212" fmla="*/ 792480 w 1556418"/>
              <a:gd name="connsiteY212" fmla="*/ 990600 h 2026920"/>
              <a:gd name="connsiteX213" fmla="*/ 853440 w 1556418"/>
              <a:gd name="connsiteY213" fmla="*/ 975360 h 2026920"/>
              <a:gd name="connsiteX214" fmla="*/ 899160 w 1556418"/>
              <a:gd name="connsiteY214" fmla="*/ 944880 h 2026920"/>
              <a:gd name="connsiteX215" fmla="*/ 792480 w 1556418"/>
              <a:gd name="connsiteY215" fmla="*/ 1005840 h 2026920"/>
              <a:gd name="connsiteX216" fmla="*/ 960120 w 1556418"/>
              <a:gd name="connsiteY216" fmla="*/ 899160 h 2026920"/>
              <a:gd name="connsiteX217" fmla="*/ 1051560 w 1556418"/>
              <a:gd name="connsiteY217" fmla="*/ 838200 h 2026920"/>
              <a:gd name="connsiteX218" fmla="*/ 868680 w 1556418"/>
              <a:gd name="connsiteY218" fmla="*/ 868680 h 2026920"/>
              <a:gd name="connsiteX219" fmla="*/ 685800 w 1556418"/>
              <a:gd name="connsiteY219" fmla="*/ 960120 h 2026920"/>
              <a:gd name="connsiteX220" fmla="*/ 929640 w 1556418"/>
              <a:gd name="connsiteY220" fmla="*/ 746760 h 2026920"/>
              <a:gd name="connsiteX221" fmla="*/ 944880 w 1556418"/>
              <a:gd name="connsiteY221" fmla="*/ 701040 h 2026920"/>
              <a:gd name="connsiteX222" fmla="*/ 807720 w 1556418"/>
              <a:gd name="connsiteY222" fmla="*/ 822960 h 2026920"/>
              <a:gd name="connsiteX223" fmla="*/ 670560 w 1556418"/>
              <a:gd name="connsiteY223" fmla="*/ 929640 h 2026920"/>
              <a:gd name="connsiteX224" fmla="*/ 716280 w 1556418"/>
              <a:gd name="connsiteY224" fmla="*/ 944880 h 2026920"/>
              <a:gd name="connsiteX225" fmla="*/ 807720 w 1556418"/>
              <a:gd name="connsiteY225" fmla="*/ 883920 h 2026920"/>
              <a:gd name="connsiteX226" fmla="*/ 853440 w 1556418"/>
              <a:gd name="connsiteY226" fmla="*/ 853440 h 2026920"/>
              <a:gd name="connsiteX227" fmla="*/ 883920 w 1556418"/>
              <a:gd name="connsiteY227" fmla="*/ 883920 h 2026920"/>
              <a:gd name="connsiteX228" fmla="*/ 990600 w 1556418"/>
              <a:gd name="connsiteY228" fmla="*/ 792480 h 2026920"/>
              <a:gd name="connsiteX229" fmla="*/ 944880 w 1556418"/>
              <a:gd name="connsiteY229" fmla="*/ 777240 h 2026920"/>
              <a:gd name="connsiteX230" fmla="*/ 883920 w 1556418"/>
              <a:gd name="connsiteY230" fmla="*/ 792480 h 2026920"/>
              <a:gd name="connsiteX231" fmla="*/ 990600 w 1556418"/>
              <a:gd name="connsiteY231" fmla="*/ 762000 h 2026920"/>
              <a:gd name="connsiteX232" fmla="*/ 1158240 w 1556418"/>
              <a:gd name="connsiteY232" fmla="*/ 655320 h 2026920"/>
              <a:gd name="connsiteX233" fmla="*/ 792480 w 1556418"/>
              <a:gd name="connsiteY233" fmla="*/ 822960 h 2026920"/>
              <a:gd name="connsiteX234" fmla="*/ 838200 w 1556418"/>
              <a:gd name="connsiteY234" fmla="*/ 975360 h 2026920"/>
              <a:gd name="connsiteX235" fmla="*/ 792480 w 1556418"/>
              <a:gd name="connsiteY235" fmla="*/ 1036320 h 2026920"/>
              <a:gd name="connsiteX236" fmla="*/ 777240 w 1556418"/>
              <a:gd name="connsiteY236" fmla="*/ 1143000 h 2026920"/>
              <a:gd name="connsiteX237" fmla="*/ 853440 w 1556418"/>
              <a:gd name="connsiteY237" fmla="*/ 1173480 h 2026920"/>
              <a:gd name="connsiteX238" fmla="*/ 1539240 w 1556418"/>
              <a:gd name="connsiteY238" fmla="*/ 472440 h 2026920"/>
              <a:gd name="connsiteX239" fmla="*/ 1203960 w 1556418"/>
              <a:gd name="connsiteY239" fmla="*/ 502920 h 2026920"/>
              <a:gd name="connsiteX240" fmla="*/ 624840 w 1556418"/>
              <a:gd name="connsiteY240" fmla="*/ 807720 h 2026920"/>
              <a:gd name="connsiteX241" fmla="*/ 609600 w 1556418"/>
              <a:gd name="connsiteY241" fmla="*/ 944880 h 202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1556418" h="2026920">
                <a:moveTo>
                  <a:pt x="91440" y="228600"/>
                </a:moveTo>
                <a:cubicBezTo>
                  <a:pt x="96520" y="320040"/>
                  <a:pt x="93728" y="412259"/>
                  <a:pt x="106680" y="502920"/>
                </a:cubicBezTo>
                <a:cubicBezTo>
                  <a:pt x="109270" y="521052"/>
                  <a:pt x="129721" y="531902"/>
                  <a:pt x="137160" y="548640"/>
                </a:cubicBezTo>
                <a:cubicBezTo>
                  <a:pt x="166133" y="613830"/>
                  <a:pt x="165148" y="638977"/>
                  <a:pt x="182880" y="701040"/>
                </a:cubicBezTo>
                <a:cubicBezTo>
                  <a:pt x="187293" y="716486"/>
                  <a:pt x="193040" y="731520"/>
                  <a:pt x="198120" y="746760"/>
                </a:cubicBezTo>
                <a:cubicBezTo>
                  <a:pt x="203200" y="782320"/>
                  <a:pt x="213360" y="817519"/>
                  <a:pt x="213360" y="853440"/>
                </a:cubicBezTo>
                <a:cubicBezTo>
                  <a:pt x="213360" y="1061782"/>
                  <a:pt x="214957" y="1270620"/>
                  <a:pt x="198120" y="1478280"/>
                </a:cubicBezTo>
                <a:cubicBezTo>
                  <a:pt x="196284" y="1500924"/>
                  <a:pt x="179329" y="1436801"/>
                  <a:pt x="167640" y="1417320"/>
                </a:cubicBezTo>
                <a:cubicBezTo>
                  <a:pt x="148793" y="1385908"/>
                  <a:pt x="118264" y="1360633"/>
                  <a:pt x="106680" y="1325880"/>
                </a:cubicBezTo>
                <a:lnTo>
                  <a:pt x="76200" y="1234440"/>
                </a:lnTo>
                <a:cubicBezTo>
                  <a:pt x="71120" y="1219200"/>
                  <a:pt x="69871" y="1202086"/>
                  <a:pt x="60960" y="1188720"/>
                </a:cubicBezTo>
                <a:lnTo>
                  <a:pt x="30480" y="1143000"/>
                </a:lnTo>
                <a:cubicBezTo>
                  <a:pt x="35560" y="949960"/>
                  <a:pt x="36951" y="756788"/>
                  <a:pt x="45720" y="563880"/>
                </a:cubicBezTo>
                <a:cubicBezTo>
                  <a:pt x="47123" y="533011"/>
                  <a:pt x="58758" y="503262"/>
                  <a:pt x="60960" y="472440"/>
                </a:cubicBezTo>
                <a:cubicBezTo>
                  <a:pt x="72392" y="312389"/>
                  <a:pt x="59247" y="190588"/>
                  <a:pt x="91440" y="45720"/>
                </a:cubicBezTo>
                <a:cubicBezTo>
                  <a:pt x="94925" y="30038"/>
                  <a:pt x="101600" y="15240"/>
                  <a:pt x="106680" y="0"/>
                </a:cubicBezTo>
                <a:cubicBezTo>
                  <a:pt x="111760" y="76200"/>
                  <a:pt x="113486" y="152698"/>
                  <a:pt x="121920" y="228600"/>
                </a:cubicBezTo>
                <a:cubicBezTo>
                  <a:pt x="123694" y="244566"/>
                  <a:pt x="137160" y="258256"/>
                  <a:pt x="137160" y="274320"/>
                </a:cubicBezTo>
                <a:cubicBezTo>
                  <a:pt x="137160" y="492819"/>
                  <a:pt x="134751" y="711518"/>
                  <a:pt x="121920" y="929640"/>
                </a:cubicBezTo>
                <a:cubicBezTo>
                  <a:pt x="119460" y="971458"/>
                  <a:pt x="91440" y="1051560"/>
                  <a:pt x="91440" y="1051560"/>
                </a:cubicBezTo>
                <a:cubicBezTo>
                  <a:pt x="69957" y="1674562"/>
                  <a:pt x="112736" y="1613776"/>
                  <a:pt x="60960" y="1432560"/>
                </a:cubicBezTo>
                <a:cubicBezTo>
                  <a:pt x="56547" y="1417114"/>
                  <a:pt x="50800" y="1402080"/>
                  <a:pt x="45720" y="1386840"/>
                </a:cubicBezTo>
                <a:cubicBezTo>
                  <a:pt x="29693" y="1034255"/>
                  <a:pt x="15240" y="770902"/>
                  <a:pt x="15240" y="396240"/>
                </a:cubicBezTo>
                <a:cubicBezTo>
                  <a:pt x="15240" y="370337"/>
                  <a:pt x="26541" y="446838"/>
                  <a:pt x="30480" y="472440"/>
                </a:cubicBezTo>
                <a:cubicBezTo>
                  <a:pt x="57944" y="650959"/>
                  <a:pt x="26305" y="536115"/>
                  <a:pt x="76200" y="685800"/>
                </a:cubicBezTo>
                <a:cubicBezTo>
                  <a:pt x="81280" y="736600"/>
                  <a:pt x="89478" y="787184"/>
                  <a:pt x="91440" y="838200"/>
                </a:cubicBezTo>
                <a:cubicBezTo>
                  <a:pt x="117296" y="1510467"/>
                  <a:pt x="97095" y="1967118"/>
                  <a:pt x="121920" y="701040"/>
                </a:cubicBezTo>
                <a:cubicBezTo>
                  <a:pt x="135259" y="781075"/>
                  <a:pt x="144771" y="830480"/>
                  <a:pt x="152400" y="914400"/>
                </a:cubicBezTo>
                <a:cubicBezTo>
                  <a:pt x="158855" y="985408"/>
                  <a:pt x="160880" y="1056780"/>
                  <a:pt x="167640" y="1127760"/>
                </a:cubicBezTo>
                <a:cubicBezTo>
                  <a:pt x="173164" y="1185761"/>
                  <a:pt x="189092" y="1267198"/>
                  <a:pt x="198120" y="1325880"/>
                </a:cubicBezTo>
                <a:cubicBezTo>
                  <a:pt x="203582" y="1361383"/>
                  <a:pt x="205834" y="1397436"/>
                  <a:pt x="213360" y="1432560"/>
                </a:cubicBezTo>
                <a:cubicBezTo>
                  <a:pt x="221109" y="1468722"/>
                  <a:pt x="234311" y="1503506"/>
                  <a:pt x="243840" y="1539240"/>
                </a:cubicBezTo>
                <a:cubicBezTo>
                  <a:pt x="254634" y="1579716"/>
                  <a:pt x="264160" y="1620520"/>
                  <a:pt x="274320" y="1661160"/>
                </a:cubicBezTo>
                <a:cubicBezTo>
                  <a:pt x="279400" y="1681480"/>
                  <a:pt x="293668" y="1742659"/>
                  <a:pt x="289560" y="1722120"/>
                </a:cubicBezTo>
                <a:cubicBezTo>
                  <a:pt x="270212" y="1625381"/>
                  <a:pt x="280602" y="1671050"/>
                  <a:pt x="259080" y="1584960"/>
                </a:cubicBezTo>
                <a:cubicBezTo>
                  <a:pt x="254000" y="1529080"/>
                  <a:pt x="247985" y="1473277"/>
                  <a:pt x="243840" y="1417320"/>
                </a:cubicBezTo>
                <a:cubicBezTo>
                  <a:pt x="234479" y="1290944"/>
                  <a:pt x="239026" y="1197539"/>
                  <a:pt x="213360" y="1082040"/>
                </a:cubicBezTo>
                <a:cubicBezTo>
                  <a:pt x="209875" y="1066358"/>
                  <a:pt x="203200" y="1051560"/>
                  <a:pt x="198120" y="1036320"/>
                </a:cubicBezTo>
                <a:cubicBezTo>
                  <a:pt x="193040" y="990600"/>
                  <a:pt x="190443" y="944535"/>
                  <a:pt x="182880" y="899160"/>
                </a:cubicBezTo>
                <a:cubicBezTo>
                  <a:pt x="180239" y="883314"/>
                  <a:pt x="169633" y="869380"/>
                  <a:pt x="167640" y="853440"/>
                </a:cubicBezTo>
                <a:cubicBezTo>
                  <a:pt x="159425" y="787716"/>
                  <a:pt x="152400" y="589085"/>
                  <a:pt x="152400" y="655320"/>
                </a:cubicBezTo>
                <a:cubicBezTo>
                  <a:pt x="152400" y="785196"/>
                  <a:pt x="203335" y="1235249"/>
                  <a:pt x="213360" y="1295400"/>
                </a:cubicBezTo>
                <a:cubicBezTo>
                  <a:pt x="215460" y="1307998"/>
                  <a:pt x="245400" y="1499760"/>
                  <a:pt x="259080" y="1554480"/>
                </a:cubicBezTo>
                <a:cubicBezTo>
                  <a:pt x="262976" y="1570065"/>
                  <a:pt x="269240" y="1584960"/>
                  <a:pt x="274320" y="1600200"/>
                </a:cubicBezTo>
                <a:cubicBezTo>
                  <a:pt x="269240" y="1503680"/>
                  <a:pt x="279332" y="1405148"/>
                  <a:pt x="259080" y="1310640"/>
                </a:cubicBezTo>
                <a:cubicBezTo>
                  <a:pt x="248121" y="1259499"/>
                  <a:pt x="193137" y="1224766"/>
                  <a:pt x="182880" y="1173480"/>
                </a:cubicBezTo>
                <a:cubicBezTo>
                  <a:pt x="161935" y="1068753"/>
                  <a:pt x="176157" y="959901"/>
                  <a:pt x="167640" y="853440"/>
                </a:cubicBezTo>
                <a:cubicBezTo>
                  <a:pt x="165970" y="832561"/>
                  <a:pt x="158419" y="812542"/>
                  <a:pt x="152400" y="792480"/>
                </a:cubicBezTo>
                <a:cubicBezTo>
                  <a:pt x="96745" y="606962"/>
                  <a:pt x="141807" y="780587"/>
                  <a:pt x="106680" y="640080"/>
                </a:cubicBezTo>
                <a:cubicBezTo>
                  <a:pt x="116840" y="828040"/>
                  <a:pt x="130442" y="1015846"/>
                  <a:pt x="137160" y="1203960"/>
                </a:cubicBezTo>
                <a:cubicBezTo>
                  <a:pt x="142240" y="1346200"/>
                  <a:pt x="152400" y="1773011"/>
                  <a:pt x="152400" y="1630680"/>
                </a:cubicBezTo>
                <a:cubicBezTo>
                  <a:pt x="152400" y="1311888"/>
                  <a:pt x="138991" y="1128413"/>
                  <a:pt x="121920" y="838200"/>
                </a:cubicBezTo>
                <a:cubicBezTo>
                  <a:pt x="148015" y="394592"/>
                  <a:pt x="125501" y="586254"/>
                  <a:pt x="152400" y="792480"/>
                </a:cubicBezTo>
                <a:cubicBezTo>
                  <a:pt x="158458" y="838922"/>
                  <a:pt x="172720" y="883920"/>
                  <a:pt x="182880" y="929640"/>
                </a:cubicBezTo>
                <a:cubicBezTo>
                  <a:pt x="210299" y="1587690"/>
                  <a:pt x="177718" y="1099124"/>
                  <a:pt x="213360" y="1402080"/>
                </a:cubicBezTo>
                <a:cubicBezTo>
                  <a:pt x="234791" y="1584242"/>
                  <a:pt x="211010" y="1501711"/>
                  <a:pt x="243840" y="1600200"/>
                </a:cubicBezTo>
                <a:cubicBezTo>
                  <a:pt x="238760" y="1457960"/>
                  <a:pt x="234070" y="1315706"/>
                  <a:pt x="228600" y="1173480"/>
                </a:cubicBezTo>
                <a:cubicBezTo>
                  <a:pt x="213626" y="784161"/>
                  <a:pt x="230098" y="924889"/>
                  <a:pt x="198120" y="701040"/>
                </a:cubicBezTo>
                <a:cubicBezTo>
                  <a:pt x="152035" y="885380"/>
                  <a:pt x="167640" y="846992"/>
                  <a:pt x="167640" y="350520"/>
                </a:cubicBezTo>
                <a:cubicBezTo>
                  <a:pt x="167640" y="279219"/>
                  <a:pt x="177800" y="492760"/>
                  <a:pt x="182880" y="563880"/>
                </a:cubicBezTo>
                <a:cubicBezTo>
                  <a:pt x="187960" y="797560"/>
                  <a:pt x="191040" y="1031292"/>
                  <a:pt x="198120" y="1264920"/>
                </a:cubicBezTo>
                <a:cubicBezTo>
                  <a:pt x="206822" y="1552097"/>
                  <a:pt x="199091" y="1484105"/>
                  <a:pt x="228600" y="1661160"/>
                </a:cubicBezTo>
                <a:cubicBezTo>
                  <a:pt x="223520" y="1219200"/>
                  <a:pt x="213360" y="777269"/>
                  <a:pt x="213360" y="335280"/>
                </a:cubicBezTo>
                <a:cubicBezTo>
                  <a:pt x="213360" y="192949"/>
                  <a:pt x="221119" y="619866"/>
                  <a:pt x="228600" y="762000"/>
                </a:cubicBezTo>
                <a:cubicBezTo>
                  <a:pt x="231283" y="812983"/>
                  <a:pt x="238760" y="863600"/>
                  <a:pt x="243840" y="914400"/>
                </a:cubicBezTo>
                <a:cubicBezTo>
                  <a:pt x="248920" y="1066800"/>
                  <a:pt x="251066" y="1219326"/>
                  <a:pt x="259080" y="1371600"/>
                </a:cubicBezTo>
                <a:cubicBezTo>
                  <a:pt x="259875" y="1386699"/>
                  <a:pt x="285105" y="1577925"/>
                  <a:pt x="289560" y="1600200"/>
                </a:cubicBezTo>
                <a:cubicBezTo>
                  <a:pt x="297775" y="1641277"/>
                  <a:pt x="310620" y="1681302"/>
                  <a:pt x="320040" y="1722120"/>
                </a:cubicBezTo>
                <a:cubicBezTo>
                  <a:pt x="325865" y="1747360"/>
                  <a:pt x="330200" y="1772920"/>
                  <a:pt x="335280" y="1798320"/>
                </a:cubicBezTo>
                <a:cubicBezTo>
                  <a:pt x="300581" y="1208442"/>
                  <a:pt x="329269" y="1451440"/>
                  <a:pt x="274320" y="1066800"/>
                </a:cubicBezTo>
                <a:cubicBezTo>
                  <a:pt x="269240" y="1031240"/>
                  <a:pt x="263047" y="995821"/>
                  <a:pt x="259080" y="960120"/>
                </a:cubicBezTo>
                <a:cubicBezTo>
                  <a:pt x="242066" y="806994"/>
                  <a:pt x="258387" y="866601"/>
                  <a:pt x="228600" y="777240"/>
                </a:cubicBezTo>
                <a:cubicBezTo>
                  <a:pt x="159768" y="1190230"/>
                  <a:pt x="248165" y="632043"/>
                  <a:pt x="198120" y="1783080"/>
                </a:cubicBezTo>
                <a:cubicBezTo>
                  <a:pt x="195023" y="1854314"/>
                  <a:pt x="190476" y="1640615"/>
                  <a:pt x="182880" y="1569720"/>
                </a:cubicBezTo>
                <a:lnTo>
                  <a:pt x="137160" y="1249680"/>
                </a:lnTo>
                <a:lnTo>
                  <a:pt x="121920" y="1143000"/>
                </a:lnTo>
                <a:cubicBezTo>
                  <a:pt x="116840" y="1066800"/>
                  <a:pt x="106680" y="990769"/>
                  <a:pt x="106680" y="914400"/>
                </a:cubicBezTo>
                <a:cubicBezTo>
                  <a:pt x="106680" y="863347"/>
                  <a:pt x="112787" y="711770"/>
                  <a:pt x="121920" y="762000"/>
                </a:cubicBezTo>
                <a:cubicBezTo>
                  <a:pt x="141025" y="867078"/>
                  <a:pt x="131690" y="975379"/>
                  <a:pt x="137160" y="1082040"/>
                </a:cubicBezTo>
                <a:cubicBezTo>
                  <a:pt x="150144" y="1335231"/>
                  <a:pt x="151722" y="1346188"/>
                  <a:pt x="167640" y="1584960"/>
                </a:cubicBezTo>
                <a:cubicBezTo>
                  <a:pt x="172720" y="1254760"/>
                  <a:pt x="166110" y="924173"/>
                  <a:pt x="182880" y="594360"/>
                </a:cubicBezTo>
                <a:cubicBezTo>
                  <a:pt x="184512" y="562273"/>
                  <a:pt x="208078" y="654108"/>
                  <a:pt x="213360" y="685800"/>
                </a:cubicBezTo>
                <a:cubicBezTo>
                  <a:pt x="234505" y="812672"/>
                  <a:pt x="224230" y="746650"/>
                  <a:pt x="243840" y="883920"/>
                </a:cubicBezTo>
                <a:cubicBezTo>
                  <a:pt x="248920" y="1158240"/>
                  <a:pt x="236295" y="1433461"/>
                  <a:pt x="259080" y="1706880"/>
                </a:cubicBezTo>
                <a:cubicBezTo>
                  <a:pt x="271743" y="1858838"/>
                  <a:pt x="274320" y="1402165"/>
                  <a:pt x="274320" y="1249680"/>
                </a:cubicBezTo>
                <a:cubicBezTo>
                  <a:pt x="274320" y="1213759"/>
                  <a:pt x="264160" y="1320800"/>
                  <a:pt x="259080" y="1356360"/>
                </a:cubicBezTo>
                <a:cubicBezTo>
                  <a:pt x="205812" y="1072265"/>
                  <a:pt x="223617" y="1194578"/>
                  <a:pt x="198120" y="990600"/>
                </a:cubicBezTo>
                <a:cubicBezTo>
                  <a:pt x="193040" y="1214120"/>
                  <a:pt x="244302" y="1876135"/>
                  <a:pt x="182880" y="1661160"/>
                </a:cubicBezTo>
                <a:cubicBezTo>
                  <a:pt x="111692" y="1412000"/>
                  <a:pt x="174457" y="1142960"/>
                  <a:pt x="167640" y="883920"/>
                </a:cubicBezTo>
                <a:cubicBezTo>
                  <a:pt x="164296" y="756862"/>
                  <a:pt x="159450" y="629826"/>
                  <a:pt x="152400" y="502920"/>
                </a:cubicBezTo>
                <a:cubicBezTo>
                  <a:pt x="149288" y="446896"/>
                  <a:pt x="142240" y="391160"/>
                  <a:pt x="137160" y="335280"/>
                </a:cubicBezTo>
                <a:cubicBezTo>
                  <a:pt x="132080" y="792480"/>
                  <a:pt x="133640" y="1249802"/>
                  <a:pt x="121920" y="1706880"/>
                </a:cubicBezTo>
                <a:cubicBezTo>
                  <a:pt x="120352" y="1768031"/>
                  <a:pt x="112767" y="1584868"/>
                  <a:pt x="106680" y="1524000"/>
                </a:cubicBezTo>
                <a:cubicBezTo>
                  <a:pt x="61025" y="1067453"/>
                  <a:pt x="128936" y="1852028"/>
                  <a:pt x="76200" y="1219200"/>
                </a:cubicBezTo>
                <a:cubicBezTo>
                  <a:pt x="102361" y="486700"/>
                  <a:pt x="82033" y="805918"/>
                  <a:pt x="106680" y="1356360"/>
                </a:cubicBezTo>
                <a:cubicBezTo>
                  <a:pt x="125076" y="1767202"/>
                  <a:pt x="123491" y="1717878"/>
                  <a:pt x="167640" y="2026920"/>
                </a:cubicBezTo>
                <a:cubicBezTo>
                  <a:pt x="147320" y="1610360"/>
                  <a:pt x="131170" y="1193576"/>
                  <a:pt x="106680" y="777240"/>
                </a:cubicBezTo>
                <a:cubicBezTo>
                  <a:pt x="105737" y="761203"/>
                  <a:pt x="95667" y="747018"/>
                  <a:pt x="91440" y="731520"/>
                </a:cubicBezTo>
                <a:cubicBezTo>
                  <a:pt x="80418" y="691105"/>
                  <a:pt x="75049" y="649050"/>
                  <a:pt x="60960" y="609600"/>
                </a:cubicBezTo>
                <a:cubicBezTo>
                  <a:pt x="49498" y="577508"/>
                  <a:pt x="29080" y="549301"/>
                  <a:pt x="15240" y="518160"/>
                </a:cubicBezTo>
                <a:cubicBezTo>
                  <a:pt x="8716" y="503480"/>
                  <a:pt x="5080" y="487680"/>
                  <a:pt x="0" y="472440"/>
                </a:cubicBezTo>
                <a:cubicBezTo>
                  <a:pt x="5080" y="772160"/>
                  <a:pt x="6160" y="1071974"/>
                  <a:pt x="15240" y="1371600"/>
                </a:cubicBezTo>
                <a:cubicBezTo>
                  <a:pt x="16328" y="1407505"/>
                  <a:pt x="27826" y="1514103"/>
                  <a:pt x="30480" y="1478280"/>
                </a:cubicBezTo>
                <a:cubicBezTo>
                  <a:pt x="43245" y="1305957"/>
                  <a:pt x="40640" y="1132840"/>
                  <a:pt x="45720" y="960120"/>
                </a:cubicBezTo>
                <a:cubicBezTo>
                  <a:pt x="50800" y="1153160"/>
                  <a:pt x="53813" y="1346265"/>
                  <a:pt x="60960" y="1539240"/>
                </a:cubicBezTo>
                <a:cubicBezTo>
                  <a:pt x="69758" y="1776780"/>
                  <a:pt x="51915" y="1710226"/>
                  <a:pt x="91440" y="1828800"/>
                </a:cubicBezTo>
                <a:cubicBezTo>
                  <a:pt x="122354" y="1365090"/>
                  <a:pt x="94445" y="1825354"/>
                  <a:pt x="121920" y="1097280"/>
                </a:cubicBezTo>
                <a:cubicBezTo>
                  <a:pt x="125756" y="995625"/>
                  <a:pt x="132080" y="894080"/>
                  <a:pt x="137160" y="792480"/>
                </a:cubicBezTo>
                <a:cubicBezTo>
                  <a:pt x="142240" y="838200"/>
                  <a:pt x="152400" y="975641"/>
                  <a:pt x="152400" y="929640"/>
                </a:cubicBezTo>
                <a:cubicBezTo>
                  <a:pt x="152400" y="864352"/>
                  <a:pt x="134937" y="506885"/>
                  <a:pt x="121920" y="396240"/>
                </a:cubicBezTo>
                <a:cubicBezTo>
                  <a:pt x="119473" y="375438"/>
                  <a:pt x="111760" y="355600"/>
                  <a:pt x="106680" y="335280"/>
                </a:cubicBezTo>
                <a:cubicBezTo>
                  <a:pt x="64047" y="505814"/>
                  <a:pt x="98044" y="344919"/>
                  <a:pt x="106680" y="716280"/>
                </a:cubicBezTo>
                <a:cubicBezTo>
                  <a:pt x="132124" y="1810354"/>
                  <a:pt x="74167" y="1372612"/>
                  <a:pt x="137160" y="1813560"/>
                </a:cubicBezTo>
                <a:cubicBezTo>
                  <a:pt x="131034" y="1605267"/>
                  <a:pt x="105919" y="1179188"/>
                  <a:pt x="137160" y="944880"/>
                </a:cubicBezTo>
                <a:cubicBezTo>
                  <a:pt x="142573" y="904283"/>
                  <a:pt x="147320" y="1026160"/>
                  <a:pt x="152400" y="1066800"/>
                </a:cubicBezTo>
                <a:cubicBezTo>
                  <a:pt x="161518" y="1230918"/>
                  <a:pt x="157871" y="1307752"/>
                  <a:pt x="182880" y="1447800"/>
                </a:cubicBezTo>
                <a:cubicBezTo>
                  <a:pt x="201445" y="1551763"/>
                  <a:pt x="223819" y="1738079"/>
                  <a:pt x="274320" y="1859280"/>
                </a:cubicBezTo>
                <a:cubicBezTo>
                  <a:pt x="287427" y="1890736"/>
                  <a:pt x="304800" y="1920240"/>
                  <a:pt x="320040" y="1950720"/>
                </a:cubicBezTo>
                <a:cubicBezTo>
                  <a:pt x="342751" y="1837167"/>
                  <a:pt x="337969" y="1911873"/>
                  <a:pt x="320040" y="1798320"/>
                </a:cubicBezTo>
                <a:cubicBezTo>
                  <a:pt x="223512" y="1186974"/>
                  <a:pt x="364813" y="1970610"/>
                  <a:pt x="228600" y="1386840"/>
                </a:cubicBezTo>
                <a:cubicBezTo>
                  <a:pt x="208673" y="1301440"/>
                  <a:pt x="198120" y="1214120"/>
                  <a:pt x="182880" y="1127760"/>
                </a:cubicBezTo>
                <a:cubicBezTo>
                  <a:pt x="187960" y="1346200"/>
                  <a:pt x="188629" y="1564787"/>
                  <a:pt x="198120" y="1783080"/>
                </a:cubicBezTo>
                <a:cubicBezTo>
                  <a:pt x="198818" y="1799129"/>
                  <a:pt x="212866" y="1844857"/>
                  <a:pt x="213360" y="1828800"/>
                </a:cubicBezTo>
                <a:cubicBezTo>
                  <a:pt x="223985" y="1483486"/>
                  <a:pt x="223520" y="1137920"/>
                  <a:pt x="228600" y="792480"/>
                </a:cubicBezTo>
                <a:cubicBezTo>
                  <a:pt x="233680" y="1082040"/>
                  <a:pt x="243840" y="1950765"/>
                  <a:pt x="243840" y="1661160"/>
                </a:cubicBezTo>
                <a:cubicBezTo>
                  <a:pt x="243840" y="-351882"/>
                  <a:pt x="229595" y="480335"/>
                  <a:pt x="213360" y="1097280"/>
                </a:cubicBezTo>
                <a:cubicBezTo>
                  <a:pt x="203200" y="1051560"/>
                  <a:pt x="188938" y="1006562"/>
                  <a:pt x="182880" y="960120"/>
                </a:cubicBezTo>
                <a:cubicBezTo>
                  <a:pt x="151409" y="718842"/>
                  <a:pt x="194511" y="778512"/>
                  <a:pt x="121920" y="548640"/>
                </a:cubicBezTo>
                <a:cubicBezTo>
                  <a:pt x="111658" y="516144"/>
                  <a:pt x="91440" y="487680"/>
                  <a:pt x="76200" y="457200"/>
                </a:cubicBezTo>
                <a:cubicBezTo>
                  <a:pt x="71120" y="487680"/>
                  <a:pt x="65044" y="579269"/>
                  <a:pt x="60960" y="548640"/>
                </a:cubicBezTo>
                <a:cubicBezTo>
                  <a:pt x="46845" y="442776"/>
                  <a:pt x="26615" y="123522"/>
                  <a:pt x="45720" y="228600"/>
                </a:cubicBezTo>
                <a:cubicBezTo>
                  <a:pt x="74927" y="389239"/>
                  <a:pt x="75960" y="553743"/>
                  <a:pt x="91440" y="716280"/>
                </a:cubicBezTo>
                <a:cubicBezTo>
                  <a:pt x="96280" y="767103"/>
                  <a:pt x="106680" y="868680"/>
                  <a:pt x="106680" y="868680"/>
                </a:cubicBezTo>
                <a:cubicBezTo>
                  <a:pt x="116840" y="695960"/>
                  <a:pt x="121841" y="522859"/>
                  <a:pt x="137160" y="350520"/>
                </a:cubicBezTo>
                <a:cubicBezTo>
                  <a:pt x="142189" y="293947"/>
                  <a:pt x="147251" y="235890"/>
                  <a:pt x="167640" y="182880"/>
                </a:cubicBezTo>
                <a:cubicBezTo>
                  <a:pt x="174215" y="165785"/>
                  <a:pt x="198120" y="162560"/>
                  <a:pt x="213360" y="152400"/>
                </a:cubicBezTo>
                <a:cubicBezTo>
                  <a:pt x="320040" y="223520"/>
                  <a:pt x="274320" y="233680"/>
                  <a:pt x="350520" y="182880"/>
                </a:cubicBezTo>
                <a:cubicBezTo>
                  <a:pt x="360680" y="167640"/>
                  <a:pt x="362933" y="134149"/>
                  <a:pt x="381000" y="137160"/>
                </a:cubicBezTo>
                <a:cubicBezTo>
                  <a:pt x="437023" y="146497"/>
                  <a:pt x="533400" y="213360"/>
                  <a:pt x="533400" y="213360"/>
                </a:cubicBezTo>
                <a:cubicBezTo>
                  <a:pt x="553720" y="243840"/>
                  <a:pt x="587176" y="268879"/>
                  <a:pt x="594360" y="304800"/>
                </a:cubicBezTo>
                <a:cubicBezTo>
                  <a:pt x="599440" y="330200"/>
                  <a:pt x="629827" y="397181"/>
                  <a:pt x="609600" y="381000"/>
                </a:cubicBezTo>
                <a:cubicBezTo>
                  <a:pt x="566692" y="346674"/>
                  <a:pt x="518160" y="243840"/>
                  <a:pt x="518160" y="243840"/>
                </a:cubicBezTo>
                <a:cubicBezTo>
                  <a:pt x="513080" y="259080"/>
                  <a:pt x="501322" y="273575"/>
                  <a:pt x="502920" y="289560"/>
                </a:cubicBezTo>
                <a:cubicBezTo>
                  <a:pt x="512284" y="383205"/>
                  <a:pt x="530505" y="392380"/>
                  <a:pt x="579120" y="457200"/>
                </a:cubicBezTo>
                <a:cubicBezTo>
                  <a:pt x="563880" y="381000"/>
                  <a:pt x="550257" y="304459"/>
                  <a:pt x="533400" y="228600"/>
                </a:cubicBezTo>
                <a:cubicBezTo>
                  <a:pt x="529915" y="212918"/>
                  <a:pt x="514264" y="167295"/>
                  <a:pt x="518160" y="182880"/>
                </a:cubicBezTo>
                <a:cubicBezTo>
                  <a:pt x="602376" y="519744"/>
                  <a:pt x="500715" y="104411"/>
                  <a:pt x="579120" y="365760"/>
                </a:cubicBezTo>
                <a:cubicBezTo>
                  <a:pt x="586563" y="390571"/>
                  <a:pt x="587051" y="417110"/>
                  <a:pt x="594360" y="441960"/>
                </a:cubicBezTo>
                <a:cubicBezTo>
                  <a:pt x="612491" y="503606"/>
                  <a:pt x="635000" y="563880"/>
                  <a:pt x="655320" y="624840"/>
                </a:cubicBezTo>
                <a:lnTo>
                  <a:pt x="670560" y="670560"/>
                </a:lnTo>
                <a:cubicBezTo>
                  <a:pt x="675640" y="685800"/>
                  <a:pt x="690213" y="731726"/>
                  <a:pt x="685800" y="716280"/>
                </a:cubicBezTo>
                <a:cubicBezTo>
                  <a:pt x="635965" y="541859"/>
                  <a:pt x="685500" y="670089"/>
                  <a:pt x="579120" y="502920"/>
                </a:cubicBezTo>
                <a:cubicBezTo>
                  <a:pt x="566923" y="483753"/>
                  <a:pt x="558800" y="462280"/>
                  <a:pt x="548640" y="441960"/>
                </a:cubicBezTo>
                <a:cubicBezTo>
                  <a:pt x="605579" y="726654"/>
                  <a:pt x="578315" y="557571"/>
                  <a:pt x="518160" y="411480"/>
                </a:cubicBezTo>
                <a:cubicBezTo>
                  <a:pt x="508262" y="387443"/>
                  <a:pt x="460893" y="317960"/>
                  <a:pt x="441960" y="289560"/>
                </a:cubicBezTo>
                <a:cubicBezTo>
                  <a:pt x="447040" y="513080"/>
                  <a:pt x="457200" y="736542"/>
                  <a:pt x="457200" y="960120"/>
                </a:cubicBezTo>
                <a:cubicBezTo>
                  <a:pt x="457200" y="1006121"/>
                  <a:pt x="449954" y="868261"/>
                  <a:pt x="441960" y="822960"/>
                </a:cubicBezTo>
                <a:cubicBezTo>
                  <a:pt x="434680" y="781707"/>
                  <a:pt x="420567" y="741933"/>
                  <a:pt x="411480" y="701040"/>
                </a:cubicBezTo>
                <a:cubicBezTo>
                  <a:pt x="369557" y="512389"/>
                  <a:pt x="407232" y="601105"/>
                  <a:pt x="350520" y="487680"/>
                </a:cubicBezTo>
                <a:cubicBezTo>
                  <a:pt x="260703" y="622405"/>
                  <a:pt x="335280" y="490875"/>
                  <a:pt x="335280" y="838200"/>
                </a:cubicBezTo>
                <a:cubicBezTo>
                  <a:pt x="335280" y="894310"/>
                  <a:pt x="320040" y="726670"/>
                  <a:pt x="320040" y="670560"/>
                </a:cubicBezTo>
                <a:cubicBezTo>
                  <a:pt x="320040" y="634639"/>
                  <a:pt x="328235" y="742017"/>
                  <a:pt x="335280" y="777240"/>
                </a:cubicBezTo>
                <a:cubicBezTo>
                  <a:pt x="343495" y="818317"/>
                  <a:pt x="354966" y="858684"/>
                  <a:pt x="365760" y="899160"/>
                </a:cubicBezTo>
                <a:cubicBezTo>
                  <a:pt x="420320" y="1103761"/>
                  <a:pt x="371293" y="912524"/>
                  <a:pt x="426720" y="1097280"/>
                </a:cubicBezTo>
                <a:cubicBezTo>
                  <a:pt x="432739" y="1117342"/>
                  <a:pt x="436880" y="1137920"/>
                  <a:pt x="441960" y="1158240"/>
                </a:cubicBezTo>
                <a:cubicBezTo>
                  <a:pt x="410518" y="686609"/>
                  <a:pt x="443039" y="1030924"/>
                  <a:pt x="411480" y="1188720"/>
                </a:cubicBezTo>
                <a:cubicBezTo>
                  <a:pt x="404435" y="1223943"/>
                  <a:pt x="401320" y="1117600"/>
                  <a:pt x="396240" y="1082040"/>
                </a:cubicBezTo>
                <a:cubicBezTo>
                  <a:pt x="391160" y="949960"/>
                  <a:pt x="394152" y="817322"/>
                  <a:pt x="381000" y="685800"/>
                </a:cubicBezTo>
                <a:cubicBezTo>
                  <a:pt x="377925" y="655053"/>
                  <a:pt x="367523" y="746390"/>
                  <a:pt x="365760" y="777240"/>
                </a:cubicBezTo>
                <a:cubicBezTo>
                  <a:pt x="357350" y="924407"/>
                  <a:pt x="355600" y="1071880"/>
                  <a:pt x="350520" y="1219200"/>
                </a:cubicBezTo>
                <a:cubicBezTo>
                  <a:pt x="345440" y="1193800"/>
                  <a:pt x="338307" y="1168726"/>
                  <a:pt x="335280" y="1143000"/>
                </a:cubicBezTo>
                <a:cubicBezTo>
                  <a:pt x="328133" y="1082248"/>
                  <a:pt x="380023" y="972117"/>
                  <a:pt x="320040" y="960120"/>
                </a:cubicBezTo>
                <a:cubicBezTo>
                  <a:pt x="261735" y="948459"/>
                  <a:pt x="279400" y="1071880"/>
                  <a:pt x="259080" y="1127760"/>
                </a:cubicBezTo>
                <a:cubicBezTo>
                  <a:pt x="254000" y="1158240"/>
                  <a:pt x="247673" y="1188538"/>
                  <a:pt x="243840" y="1219200"/>
                </a:cubicBezTo>
                <a:cubicBezTo>
                  <a:pt x="237508" y="1269859"/>
                  <a:pt x="244744" y="1420033"/>
                  <a:pt x="228600" y="1371600"/>
                </a:cubicBezTo>
                <a:cubicBezTo>
                  <a:pt x="202847" y="1294341"/>
                  <a:pt x="220415" y="1208892"/>
                  <a:pt x="213360" y="1127760"/>
                </a:cubicBezTo>
                <a:cubicBezTo>
                  <a:pt x="204156" y="1021918"/>
                  <a:pt x="168332" y="888070"/>
                  <a:pt x="152400" y="792480"/>
                </a:cubicBezTo>
                <a:lnTo>
                  <a:pt x="137160" y="701040"/>
                </a:lnTo>
                <a:cubicBezTo>
                  <a:pt x="142240" y="939800"/>
                  <a:pt x="139153" y="1178874"/>
                  <a:pt x="152400" y="1417320"/>
                </a:cubicBezTo>
                <a:cubicBezTo>
                  <a:pt x="154451" y="1454246"/>
                  <a:pt x="170241" y="1558756"/>
                  <a:pt x="182880" y="1524000"/>
                </a:cubicBezTo>
                <a:cubicBezTo>
                  <a:pt x="197629" y="1483440"/>
                  <a:pt x="222895" y="1125729"/>
                  <a:pt x="228600" y="1051560"/>
                </a:cubicBezTo>
                <a:cubicBezTo>
                  <a:pt x="233680" y="1087120"/>
                  <a:pt x="231564" y="1124482"/>
                  <a:pt x="243840" y="1158240"/>
                </a:cubicBezTo>
                <a:cubicBezTo>
                  <a:pt x="252520" y="1182111"/>
                  <a:pt x="269726" y="1235067"/>
                  <a:pt x="289560" y="1219200"/>
                </a:cubicBezTo>
                <a:cubicBezTo>
                  <a:pt x="322271" y="1193031"/>
                  <a:pt x="306201" y="1136819"/>
                  <a:pt x="320040" y="1097280"/>
                </a:cubicBezTo>
                <a:cubicBezTo>
                  <a:pt x="356878" y="992028"/>
                  <a:pt x="434382" y="828426"/>
                  <a:pt x="487680" y="731520"/>
                </a:cubicBezTo>
                <a:cubicBezTo>
                  <a:pt x="510776" y="689528"/>
                  <a:pt x="538480" y="650240"/>
                  <a:pt x="563880" y="609600"/>
                </a:cubicBezTo>
                <a:cubicBezTo>
                  <a:pt x="579120" y="645160"/>
                  <a:pt x="597366" y="679577"/>
                  <a:pt x="609600" y="716280"/>
                </a:cubicBezTo>
                <a:cubicBezTo>
                  <a:pt x="622847" y="756021"/>
                  <a:pt x="623968" y="799532"/>
                  <a:pt x="640080" y="838200"/>
                </a:cubicBezTo>
                <a:cubicBezTo>
                  <a:pt x="649849" y="861646"/>
                  <a:pt x="670560" y="878840"/>
                  <a:pt x="685800" y="899160"/>
                </a:cubicBezTo>
                <a:cubicBezTo>
                  <a:pt x="704436" y="992339"/>
                  <a:pt x="693781" y="1020153"/>
                  <a:pt x="746760" y="883920"/>
                </a:cubicBezTo>
                <a:cubicBezTo>
                  <a:pt x="770050" y="824032"/>
                  <a:pt x="825851" y="639394"/>
                  <a:pt x="807720" y="701040"/>
                </a:cubicBezTo>
                <a:cubicBezTo>
                  <a:pt x="782320" y="787400"/>
                  <a:pt x="764322" y="876292"/>
                  <a:pt x="731520" y="960120"/>
                </a:cubicBezTo>
                <a:cubicBezTo>
                  <a:pt x="718171" y="994234"/>
                  <a:pt x="633928" y="1051560"/>
                  <a:pt x="670560" y="1051560"/>
                </a:cubicBezTo>
                <a:cubicBezTo>
                  <a:pt x="677452" y="1051560"/>
                  <a:pt x="1053564" y="577116"/>
                  <a:pt x="914400" y="716280"/>
                </a:cubicBezTo>
                <a:cubicBezTo>
                  <a:pt x="755862" y="874818"/>
                  <a:pt x="965506" y="659197"/>
                  <a:pt x="838200" y="807720"/>
                </a:cubicBezTo>
                <a:cubicBezTo>
                  <a:pt x="772761" y="884065"/>
                  <a:pt x="782566" y="847967"/>
                  <a:pt x="731520" y="929640"/>
                </a:cubicBezTo>
                <a:cubicBezTo>
                  <a:pt x="719479" y="948905"/>
                  <a:pt x="690880" y="970280"/>
                  <a:pt x="701040" y="990600"/>
                </a:cubicBezTo>
                <a:cubicBezTo>
                  <a:pt x="709231" y="1006983"/>
                  <a:pt x="733070" y="972289"/>
                  <a:pt x="746760" y="960120"/>
                </a:cubicBezTo>
                <a:cubicBezTo>
                  <a:pt x="778977" y="931482"/>
                  <a:pt x="813146" y="903756"/>
                  <a:pt x="838200" y="868680"/>
                </a:cubicBezTo>
                <a:cubicBezTo>
                  <a:pt x="963930" y="692659"/>
                  <a:pt x="838547" y="787169"/>
                  <a:pt x="944880" y="716280"/>
                </a:cubicBezTo>
                <a:cubicBezTo>
                  <a:pt x="819307" y="892082"/>
                  <a:pt x="926710" y="764441"/>
                  <a:pt x="746760" y="914400"/>
                </a:cubicBezTo>
                <a:cubicBezTo>
                  <a:pt x="724684" y="932797"/>
                  <a:pt x="657063" y="975360"/>
                  <a:pt x="685800" y="975360"/>
                </a:cubicBezTo>
                <a:cubicBezTo>
                  <a:pt x="718328" y="975360"/>
                  <a:pt x="737931" y="936281"/>
                  <a:pt x="762000" y="914400"/>
                </a:cubicBezTo>
                <a:cubicBezTo>
                  <a:pt x="793895" y="885404"/>
                  <a:pt x="822960" y="853440"/>
                  <a:pt x="853440" y="822960"/>
                </a:cubicBezTo>
                <a:cubicBezTo>
                  <a:pt x="858520" y="817880"/>
                  <a:pt x="843810" y="833712"/>
                  <a:pt x="838200" y="838200"/>
                </a:cubicBezTo>
                <a:cubicBezTo>
                  <a:pt x="812800" y="858520"/>
                  <a:pt x="794528" y="899160"/>
                  <a:pt x="762000" y="899160"/>
                </a:cubicBezTo>
                <a:cubicBezTo>
                  <a:pt x="733263" y="899160"/>
                  <a:pt x="810109" y="863903"/>
                  <a:pt x="822960" y="838200"/>
                </a:cubicBezTo>
                <a:cubicBezTo>
                  <a:pt x="831151" y="821817"/>
                  <a:pt x="760566" y="876259"/>
                  <a:pt x="777240" y="868680"/>
                </a:cubicBezTo>
                <a:cubicBezTo>
                  <a:pt x="849627" y="835777"/>
                  <a:pt x="926988" y="809709"/>
                  <a:pt x="990600" y="762000"/>
                </a:cubicBezTo>
                <a:cubicBezTo>
                  <a:pt x="1010920" y="746760"/>
                  <a:pt x="1067427" y="696446"/>
                  <a:pt x="1051560" y="716280"/>
                </a:cubicBezTo>
                <a:cubicBezTo>
                  <a:pt x="984126" y="800573"/>
                  <a:pt x="895710" y="868724"/>
                  <a:pt x="807720" y="929640"/>
                </a:cubicBezTo>
                <a:cubicBezTo>
                  <a:pt x="783366" y="946501"/>
                  <a:pt x="756920" y="960120"/>
                  <a:pt x="731520" y="975360"/>
                </a:cubicBezTo>
                <a:cubicBezTo>
                  <a:pt x="751840" y="980440"/>
                  <a:pt x="771535" y="990600"/>
                  <a:pt x="792480" y="990600"/>
                </a:cubicBezTo>
                <a:cubicBezTo>
                  <a:pt x="813425" y="990600"/>
                  <a:pt x="834188" y="983611"/>
                  <a:pt x="853440" y="975360"/>
                </a:cubicBezTo>
                <a:cubicBezTo>
                  <a:pt x="870275" y="968145"/>
                  <a:pt x="915543" y="936689"/>
                  <a:pt x="899160" y="944880"/>
                </a:cubicBezTo>
                <a:cubicBezTo>
                  <a:pt x="862528" y="963196"/>
                  <a:pt x="828040" y="985520"/>
                  <a:pt x="792480" y="1005840"/>
                </a:cubicBezTo>
                <a:cubicBezTo>
                  <a:pt x="855894" y="910720"/>
                  <a:pt x="792071" y="988786"/>
                  <a:pt x="960120" y="899160"/>
                </a:cubicBezTo>
                <a:cubicBezTo>
                  <a:pt x="992443" y="881921"/>
                  <a:pt x="1086313" y="849784"/>
                  <a:pt x="1051560" y="838200"/>
                </a:cubicBezTo>
                <a:cubicBezTo>
                  <a:pt x="992931" y="818657"/>
                  <a:pt x="929640" y="858520"/>
                  <a:pt x="868680" y="868680"/>
                </a:cubicBezTo>
                <a:cubicBezTo>
                  <a:pt x="807720" y="899160"/>
                  <a:pt x="637607" y="1008313"/>
                  <a:pt x="685800" y="960120"/>
                </a:cubicBezTo>
                <a:cubicBezTo>
                  <a:pt x="986990" y="658930"/>
                  <a:pt x="575928" y="1061171"/>
                  <a:pt x="929640" y="746760"/>
                </a:cubicBezTo>
                <a:cubicBezTo>
                  <a:pt x="1148316" y="552381"/>
                  <a:pt x="1082703" y="587538"/>
                  <a:pt x="944880" y="701040"/>
                </a:cubicBezTo>
                <a:cubicBezTo>
                  <a:pt x="897660" y="739927"/>
                  <a:pt x="854713" y="783799"/>
                  <a:pt x="807720" y="822960"/>
                </a:cubicBezTo>
                <a:cubicBezTo>
                  <a:pt x="763224" y="860040"/>
                  <a:pt x="716280" y="894080"/>
                  <a:pt x="670560" y="929640"/>
                </a:cubicBezTo>
                <a:cubicBezTo>
                  <a:pt x="685800" y="934720"/>
                  <a:pt x="700216" y="944880"/>
                  <a:pt x="716280" y="944880"/>
                </a:cubicBezTo>
                <a:cubicBezTo>
                  <a:pt x="764489" y="944880"/>
                  <a:pt x="774734" y="911409"/>
                  <a:pt x="807720" y="883920"/>
                </a:cubicBezTo>
                <a:cubicBezTo>
                  <a:pt x="821791" y="872194"/>
                  <a:pt x="853440" y="835124"/>
                  <a:pt x="853440" y="853440"/>
                </a:cubicBezTo>
                <a:cubicBezTo>
                  <a:pt x="853440" y="904669"/>
                  <a:pt x="709624" y="918779"/>
                  <a:pt x="883920" y="883920"/>
                </a:cubicBezTo>
                <a:cubicBezTo>
                  <a:pt x="919480" y="853440"/>
                  <a:pt x="967363" y="833144"/>
                  <a:pt x="990600" y="792480"/>
                </a:cubicBezTo>
                <a:cubicBezTo>
                  <a:pt x="998570" y="778532"/>
                  <a:pt x="960944" y="777240"/>
                  <a:pt x="944880" y="777240"/>
                </a:cubicBezTo>
                <a:cubicBezTo>
                  <a:pt x="923935" y="777240"/>
                  <a:pt x="864049" y="799104"/>
                  <a:pt x="883920" y="792480"/>
                </a:cubicBezTo>
                <a:cubicBezTo>
                  <a:pt x="919005" y="780785"/>
                  <a:pt x="955040" y="772160"/>
                  <a:pt x="990600" y="762000"/>
                </a:cubicBezTo>
                <a:cubicBezTo>
                  <a:pt x="1046480" y="726440"/>
                  <a:pt x="1218766" y="628419"/>
                  <a:pt x="1158240" y="655320"/>
                </a:cubicBezTo>
                <a:cubicBezTo>
                  <a:pt x="852779" y="791080"/>
                  <a:pt x="973420" y="732490"/>
                  <a:pt x="792480" y="822960"/>
                </a:cubicBezTo>
                <a:cubicBezTo>
                  <a:pt x="826650" y="874215"/>
                  <a:pt x="852210" y="898308"/>
                  <a:pt x="838200" y="975360"/>
                </a:cubicBezTo>
                <a:cubicBezTo>
                  <a:pt x="833656" y="1000350"/>
                  <a:pt x="807720" y="1016000"/>
                  <a:pt x="792480" y="1036320"/>
                </a:cubicBezTo>
                <a:cubicBezTo>
                  <a:pt x="787400" y="1071880"/>
                  <a:pt x="762651" y="1110175"/>
                  <a:pt x="777240" y="1143000"/>
                </a:cubicBezTo>
                <a:cubicBezTo>
                  <a:pt x="788351" y="1167999"/>
                  <a:pt x="831263" y="1189497"/>
                  <a:pt x="853440" y="1173480"/>
                </a:cubicBezTo>
                <a:cubicBezTo>
                  <a:pt x="1232477" y="899731"/>
                  <a:pt x="1293513" y="788375"/>
                  <a:pt x="1539240" y="472440"/>
                </a:cubicBezTo>
                <a:cubicBezTo>
                  <a:pt x="1577376" y="281762"/>
                  <a:pt x="1584242" y="363792"/>
                  <a:pt x="1203960" y="502920"/>
                </a:cubicBezTo>
                <a:cubicBezTo>
                  <a:pt x="949784" y="595911"/>
                  <a:pt x="863388" y="664591"/>
                  <a:pt x="624840" y="807720"/>
                </a:cubicBezTo>
                <a:cubicBezTo>
                  <a:pt x="599961" y="882356"/>
                  <a:pt x="609600" y="837376"/>
                  <a:pt x="609600" y="94488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1676022" y="5044440"/>
            <a:ext cx="928078" cy="12801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92066" y="4587240"/>
            <a:ext cx="2599384" cy="21945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1927471"/>
            <a:ext cx="7391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</a:rPr>
              <a:t>১।মাছের ফুল্কা পচা ওক্ষত রোগের কারণ কি? </a:t>
            </a:r>
          </a:p>
          <a:p>
            <a:r>
              <a:rPr lang="bn-BD" sz="4400" b="1" dirty="0" smtClean="0">
                <a:solidFill>
                  <a:srgbClr val="FF0000"/>
                </a:solidFill>
              </a:rPr>
              <a:t>২।মৃত মাছের কী ব্যাবস্থাপনা করতে হবে?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2" name="Flowchart: Process 1"/>
          <p:cNvSpPr/>
          <p:nvPr/>
        </p:nvSpPr>
        <p:spPr>
          <a:xfrm flipV="1">
            <a:off x="1402080" y="4587240"/>
            <a:ext cx="3550920" cy="216408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9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152400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/>
              <a:t>বাড়ীর কাজঃ</a:t>
            </a:r>
            <a:endParaRPr lang="en-US" sz="8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800600"/>
            <a:ext cx="3733800" cy="198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1600200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i="1" dirty="0" smtClean="0"/>
              <a:t>*কী কী কারণে মাছের রোগ হয়?কারণ গুলি লিখে শ্রেণীতে জমা দাও।</a:t>
            </a:r>
            <a:endParaRPr lang="en-US" sz="5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4800600"/>
            <a:ext cx="3962401" cy="19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9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suction.wav"/>
          </p:stSnd>
        </p:sndAc>
      </p:transition>
    </mc:Choice>
    <mc:Fallback xmlns="">
      <p:transition spd="slow">
        <p:fade/>
        <p:sndAc>
          <p:stSnd>
            <p:snd r:embed="rId5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3810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i="1" dirty="0" smtClean="0"/>
              <a:t>ধন্যবাদ</a:t>
            </a:r>
            <a:endParaRPr lang="en-US" sz="80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704439"/>
            <a:ext cx="4281487" cy="32069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2124201"/>
            <a:ext cx="3733800" cy="279674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4096">
            <a:off x="3234808" y="2256517"/>
            <a:ext cx="2161139" cy="14887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99" y="3450456"/>
            <a:ext cx="2590801" cy="1945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1604337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214</Words>
  <Application>Microsoft Office PowerPoint</Application>
  <PresentationFormat>On-screen Show (4:3)</PresentationFormat>
  <Paragraphs>44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68</cp:revision>
  <dcterms:created xsi:type="dcterms:W3CDTF">2013-06-13T06:00:31Z</dcterms:created>
  <dcterms:modified xsi:type="dcterms:W3CDTF">2013-06-17T00:47:10Z</dcterms:modified>
</cp:coreProperties>
</file>